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2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D787-73AB-49C8-8DA8-0009976E03B6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8E3E-CB7D-42AA-A42A-50A765BC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D787-73AB-49C8-8DA8-0009976E03B6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8E3E-CB7D-42AA-A42A-50A765BC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D787-73AB-49C8-8DA8-0009976E03B6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8E3E-CB7D-42AA-A42A-50A765BC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D787-73AB-49C8-8DA8-0009976E03B6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8E3E-CB7D-42AA-A42A-50A765BC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D787-73AB-49C8-8DA8-0009976E03B6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8E3E-CB7D-42AA-A42A-50A765BC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D787-73AB-49C8-8DA8-0009976E03B6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8E3E-CB7D-42AA-A42A-50A765BC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D787-73AB-49C8-8DA8-0009976E03B6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8E3E-CB7D-42AA-A42A-50A765BC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D787-73AB-49C8-8DA8-0009976E03B6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8E3E-CB7D-42AA-A42A-50A765BC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D787-73AB-49C8-8DA8-0009976E03B6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8E3E-CB7D-42AA-A42A-50A765BC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D787-73AB-49C8-8DA8-0009976E03B6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8E3E-CB7D-42AA-A42A-50A765BC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D787-73AB-49C8-8DA8-0009976E03B6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98E3E-CB7D-42AA-A42A-50A765BC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3D787-73AB-49C8-8DA8-0009976E03B6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98E3E-CB7D-42AA-A42A-50A765BC0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rusorden.ru/?nr=ri&amp;nt=2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dic.academic.ru/dic.nsf/es/84537/%D0%9E%D0%A0%D0%94%D0%95%D0%9D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hyperlink" Target="http://www.rusinst.ru/articletext.asp?rzd=1&amp;id=1801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armyrus.ru/index.php?option=com_content&amp;task=view&amp;id=518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www.rusorden.ru/?nr=su&amp;nt=s1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www.victory.mil.ru/lib/books/h/inozemtsev_ig/01.html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://www.statesymbol.ru/memorable/20050802/39602545.html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www.rusorden.ru/?nr=su&amp;nt=o13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hyperlink" Target="http://award.adm.gov.ru/geroi/geroi_1.ht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5868561"/>
            <a:ext cx="88204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декабря - День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Героев Отечества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России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86593"/>
            <a:ext cx="4367188" cy="527465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68144" y="1124744"/>
            <a:ext cx="288032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Декабрьская дата приурочена к выдающемуся событию эпохи правления императрицы Екатерины II — в 1769 году она учредила орден Святого Георгия Победоносца. В те годы этим орденом награждались воины, проявившие в бою доблесть, отвагу и смелость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pic>
        <p:nvPicPr>
          <p:cNvPr id="7170" name="Picture 2" descr="http://d.img22.rian.ru/images/30345/47/3034547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1" y="404664"/>
            <a:ext cx="4554923" cy="57606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77072"/>
            <a:ext cx="84969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Орден Святого Георгия имел 4 степени отличия, из которых первая была наивысшей. Известно, что кавалерами всех четырех степеней стали 4 человека, среди которых великие русские полководцы М. И. Кутузов и М. Б. Барклай-де-Толли. Екатерина II удостоила и себя этой награды в честь учреждения ордена. До 1917 года в этот день (26 ноября по старому стилю) в России отмечался праздник георгиевских кавалеров. После Октябрьской революции 1917 года орден был упразднен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47864" y="3717032"/>
            <a:ext cx="15314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М. И. Кутузов </a:t>
            </a:r>
            <a:endParaRPr lang="ru-RU" sz="16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32656"/>
            <a:ext cx="2448272" cy="3349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228184" y="3717032"/>
            <a:ext cx="24377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М. Б. Барклай-де-Толли</a:t>
            </a:r>
            <a:endParaRPr lang="ru-RU" sz="1600" b="1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60648"/>
            <a:ext cx="2587536" cy="3317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36712"/>
            <a:ext cx="2908548" cy="2908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687976"/>
            <a:ext cx="85689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Статус высшей военной награды был возвращен ордену в 2000 году в соответствии с Указом Президента РФ № 1463 от 8 августа 2000 года «Об утверждении статута ордена Святого Георгия, положения о знаке отличия — Георгиевском кресте».                         9 декабря чествуют Героев Советского Союза, Героев Российской Федерации, кавалеров ордена Святого Георгия и ордена Славы.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418553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260648"/>
            <a:ext cx="2099691" cy="4134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573016"/>
            <a:ext cx="86409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  <a:hlinkClick r:id="rId2"/>
              </a:rPr>
              <a:t>Орден Святого Георгия Победоносца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был сугубо военным знаком отличия и предназначался для награждения только воинских чинов "за храбрость, ревность и усердие к воинской службе и для поощрения в военном искусстве". Его удостаивался тот, "кто, презрев очевидную опасность и явив доблестный пример неустрашимости, присутствие духа и самоотвержения, совершил отличный воинский подвиг, увенчанный полным успехом и доставивший явную пользу". Орден, разделенный на четыре степени, был высшей боевой наградой России.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Первая степень являлась высшей степенью ордена. Любая степень ордена Святого Георгия давала право на потомственное дворянство. В его статуте было записано: "Ни высокий род, ни прежние заслуги, ни полученные в сражениях раны не приемлются в уважение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удостоении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 ордену Святого Георгия за воинские подвиги; удостаивается же оного единственно тот, кто не только обязанность свою исполнял во всем по присяге, чести и долгу, но и сверх сего ознаменовал себя на пользу и славу Российского оружия особенным отличием".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332656"/>
            <a:ext cx="5040560" cy="2759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99592" y="3105835"/>
            <a:ext cx="74888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Орден и Звезда к Ордену Святого Великомученика Георгия Победоносца</a:t>
            </a:r>
            <a:endParaRPr lang="ru-RU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221088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Орденским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знаком четвертой степени награждали и за выслугу лет: 25 лет для армии и 18-20 кампаний - для флота (при условии непосредственного участия хотя бы в одном сражении).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С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1849 года имена кавалеров ордена заносились на специальные мраморные доски в Георгиевском зале Кремля. В сентябре 1782 года Высочайшим манифестом для ордена Святого Георгия был дарован в Чесме близ Петербурга, при церкви Иоанна Крестителя, особый дом, где помещалось управление орденом, его архив, печать и орденская казна. Тогда же была установлена Дума ордена Святого Георгия, составленная из георгиевских кавалеров, находящихся в Санкт-Петербурге. Но награждение орденскими знаками первой и второй степеней происходило без рассмотрения дел в Думе, только по утверждению императора.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1129" t="6999" r="21129" b="4224"/>
          <a:stretch>
            <a:fillRect/>
          </a:stretch>
        </p:blipFill>
        <p:spPr bwMode="auto">
          <a:xfrm>
            <a:off x="251520" y="260648"/>
            <a:ext cx="3240360" cy="384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332656"/>
            <a:ext cx="5274250" cy="3551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499992" y="3861048"/>
            <a:ext cx="3494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Орден Святого Георгия Победоносца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653136"/>
            <a:ext cx="8496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За всю историю дореволюционной России 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2"/>
              </a:rPr>
              <a:t>знаками ордена Святого Георгия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первой степени были отмечены 25 человек. Первым кавалером ордена святого Георгия первой степени стала сама императрица Екатерина II в день учреждения ордена. Вторым - выдающийся русский полководец Петр Румянцев-Задунайский. Он был награжден в августе 1770 года за блестящую победу над турецкой армией при Ларге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Кагуле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0"/>
            <a:ext cx="3456384" cy="3996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091247" y="4077072"/>
            <a:ext cx="38012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Полководец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Петр Румянцев-Задунайский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59676" y="4098558"/>
            <a:ext cx="25042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Императрица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Екатерина II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 l="6321" t="13215" r="9681" b="5605"/>
          <a:stretch>
            <a:fillRect/>
          </a:stretch>
        </p:blipFill>
        <p:spPr bwMode="auto">
          <a:xfrm>
            <a:off x="827584" y="260648"/>
            <a:ext cx="2952328" cy="3778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0032" y="4084037"/>
            <a:ext cx="41764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Среди 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2"/>
              </a:rPr>
              <a:t>кавалеров этой высшей военной награды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были генерал-фельдмаршал Григорий Потемкин-Таврический, генералиссимус Александр Суворов-Рымникский, генерал-аншеф граф Алексей Орлов-Чесменский, генерал-аншеф граф Петр Панин, князь генерал-аншеф Василий Долгорукий-Крымский, адмирал Василий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Чичагов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36512" y="3212976"/>
            <a:ext cx="24117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Генерал-фельдмаршал                                   Григорий 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Потемкин-Таврический</a:t>
            </a:r>
            <a:endParaRPr lang="ru-RU" sz="1400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1697783" cy="2949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267744" y="3212976"/>
            <a:ext cx="20162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Генералиссимус 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Александр Суворов-Рымникский</a:t>
            </a:r>
            <a:endParaRPr lang="ru-RU" sz="1400" dirty="0">
              <a:solidFill>
                <a:srgbClr val="FF00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332656"/>
            <a:ext cx="2088232" cy="285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427984" y="3212976"/>
            <a:ext cx="21602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Генерал-аншеф 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граф Алексей Орлов-Чесменский</a:t>
            </a:r>
            <a:endParaRPr lang="ru-RU" sz="1400" dirty="0">
              <a:solidFill>
                <a:srgbClr val="FF0000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332656"/>
            <a:ext cx="2212537" cy="2879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948264" y="3212976"/>
            <a:ext cx="18099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енерал-аншеф 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граф Петр Панин</a:t>
            </a:r>
            <a:endParaRPr lang="ru-RU" sz="1400" dirty="0">
              <a:solidFill>
                <a:srgbClr val="FF0000"/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404664"/>
            <a:ext cx="208703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79512" y="6074712"/>
            <a:ext cx="20882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Князь 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генерал-аншеф Василий Долгорукий-Крымский</a:t>
            </a:r>
            <a:endParaRPr lang="ru-RU" sz="1400" dirty="0">
              <a:solidFill>
                <a:srgbClr val="FF0000"/>
              </a:solidFill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3933056"/>
            <a:ext cx="1684709" cy="2202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2627784" y="6218148"/>
            <a:ext cx="15841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дмирал 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Василий </a:t>
            </a:r>
            <a:r>
              <a:rPr lang="ru-RU" sz="1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Чичагов</a:t>
            </a:r>
            <a:endParaRPr lang="ru-RU" sz="1400" dirty="0">
              <a:solidFill>
                <a:srgbClr val="FF0000"/>
              </a:solidFill>
            </a:endParaRP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1760" y="3933055"/>
            <a:ext cx="2016224" cy="2322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229200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Первого ордена Святого Георгия второй степени был удостоен в августе 1770 года генерал Петр Племянников,  проявивший мужество и полководческий талант в сражении под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Кагулом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 время русско-турецкой войны 1768-1774 годов.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4797152"/>
            <a:ext cx="26010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енерал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Петр Племянников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404663"/>
            <a:ext cx="3672408" cy="4296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517232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Первым из 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2"/>
              </a:rPr>
              <a:t>георгиевских кавалеров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третьей степени был подполковник Первого гренадерского полка Федор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Фабрициан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удостоенный этой награды в декабре 1769 года за взятие города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Галаца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 время русско-турецкой войны.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99792" y="4869160"/>
            <a:ext cx="40141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Подполковник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Первого гренадерского полка Федор </a:t>
            </a:r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Фабрициан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0526" y="225152"/>
            <a:ext cx="32956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445224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 ходе этой войны стало известно и имя первого кавалера ордена Святого Георгия четвертой степени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премьер-майора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Каргопольского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карабинерского полка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Рейнгольда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фон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Паткуля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отличившегося в сражении у местечка Добр.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4293096"/>
            <a:ext cx="3240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Премьер-майора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Каргопольского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карабинерского полка </a:t>
            </a:r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Рейнгольда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фон </a:t>
            </a:r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Паткуля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6"/>
            <a:ext cx="2545155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 b="3714"/>
          <a:stretch>
            <a:fillRect/>
          </a:stretch>
        </p:blipFill>
        <p:spPr bwMode="auto">
          <a:xfrm>
            <a:off x="3779912" y="548680"/>
            <a:ext cx="4994920" cy="3695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171708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Всеми степенями ордена Святого Георгия были награждены всего четверо - князь, генерал-фельдмаршал Михаил Голенищев-Кутузов, князь, генерал-фельдмаршал Михаил Барклай-де-Толли, граф, генерал-фельдмаршал Иван Дибич-Забалканский и граф, генерал-фельдмаршал Иван Паскевич-Эриванский. Три человека были награждены орденами святого Георгия с третьей по первую степень - генерал-фельдмаршал Григорий Потемкин-Таврический, генералиссимус Александр Суворов-Рымникский, граф Леонтий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Беннигсен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496" y="2373736"/>
            <a:ext cx="2213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Генерал-фельдмаршал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Михаил Голенищев-Кутузов</a:t>
            </a:r>
            <a:endParaRPr lang="ru-RU" sz="1200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13496"/>
            <a:ext cx="2044254" cy="215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339752" y="2348880"/>
            <a:ext cx="2213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Генерал-фельдмаршал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Михаил Барклай-де-Толли</a:t>
            </a:r>
            <a:endParaRPr lang="ru-RU" sz="1200" dirty="0">
              <a:solidFill>
                <a:srgbClr val="FF0000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16632"/>
            <a:ext cx="1728192" cy="2324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716016" y="2348880"/>
            <a:ext cx="1925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Генерал-фельдмаршал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Иван Дибич-Забалканский </a:t>
            </a:r>
            <a:endParaRPr lang="ru-RU" sz="1200" dirty="0">
              <a:solidFill>
                <a:srgbClr val="FF0000"/>
              </a:solidFill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 t="6193"/>
          <a:stretch>
            <a:fillRect/>
          </a:stretch>
        </p:blipFill>
        <p:spPr bwMode="auto">
          <a:xfrm>
            <a:off x="6876256" y="188640"/>
            <a:ext cx="1857188" cy="2181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732240" y="2348880"/>
            <a:ext cx="2141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Генерал-фельдмаршал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Иван Паскевич-Эриванский</a:t>
            </a:r>
            <a:endParaRPr lang="ru-RU" sz="1200" dirty="0">
              <a:solidFill>
                <a:srgbClr val="FF0000"/>
              </a:solidFill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7" y="116632"/>
            <a:ext cx="1947923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92858" y="4839543"/>
            <a:ext cx="2358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Генерал-фельдмаршал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Григорий Потемкин-Таврический</a:t>
            </a:r>
            <a:endParaRPr lang="ru-RU" sz="1200" dirty="0">
              <a:solidFill>
                <a:srgbClr val="FF0000"/>
              </a:solidFill>
            </a:endParaRPr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96914" y="2880518"/>
            <a:ext cx="1369481" cy="1916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3241130" y="4839543"/>
            <a:ext cx="2213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Генералиссимус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Александр Суворов-Рымникский</a:t>
            </a:r>
            <a:endParaRPr lang="ru-RU" sz="1200" dirty="0">
              <a:solidFill>
                <a:srgbClr val="FF0000"/>
              </a:solidFill>
            </a:endParaRPr>
          </a:p>
        </p:txBody>
      </p:sp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7" cstate="print"/>
          <a:srcRect t="3508" r="42125"/>
          <a:stretch>
            <a:fillRect/>
          </a:stretch>
        </p:blipFill>
        <p:spPr bwMode="auto">
          <a:xfrm>
            <a:off x="3529163" y="2816229"/>
            <a:ext cx="1584175" cy="198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61410" y="2852936"/>
            <a:ext cx="1694879" cy="1965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5689402" y="4869160"/>
            <a:ext cx="18349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Граф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Леонтий </a:t>
            </a:r>
            <a:r>
              <a:rPr lang="ru-RU" sz="1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Беннигсен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653136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Однако ни один из перечисленных кавалеров не мог иметь одновременно знаки всех степеней ордена: при получении старшей степени младшая сдавалась в Капитул Орденов. Это правило было отменено только в 1857 году.</a:t>
            </a:r>
          </a:p>
          <a:p>
            <a:pPr algn="just"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После октября 1917 года вышел декрет Совета Народных Комиссаров (СНК) "Об уравнивании всех военнослужащих в правах", который отменил все ордена царской России.</a:t>
            </a:r>
          </a:p>
        </p:txBody>
      </p:sp>
      <p:pic>
        <p:nvPicPr>
          <p:cNvPr id="21506" name="Picture 2" descr="http://sw45.land.ru/RosImp/St_Georg.files/GK-A1-01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2905125" cy="300037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1520" y="3573016"/>
            <a:ext cx="3510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Кресты ЗОВО с вензелем императора </a:t>
            </a:r>
            <a:endParaRPr lang="ru-RU" sz="1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Александра </a:t>
            </a: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 на реверсе</a:t>
            </a:r>
          </a:p>
        </p:txBody>
      </p:sp>
      <p:pic>
        <p:nvPicPr>
          <p:cNvPr id="21508" name="Picture 4" descr="http://www.barrels-n-bullets.ru/images/phocagallery/Materials/Blog/Kulmskii_krest/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764704"/>
            <a:ext cx="4773118" cy="233062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83968" y="357301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Награды Российской Империи: </a:t>
            </a:r>
            <a:endParaRPr lang="ru-RU" sz="1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Кульмский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крест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145012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 марта 1992 года Президиум Верховного Совета Российской Федерации постановил "восстановить российский военный орден Святого Георгия и знак отличия - Георгиевский крест".</a:t>
            </a:r>
          </a:p>
          <a:p>
            <a:pPr algn="just" fontAlgn="base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Статут восстановленного ордена был утвержден указом Президента России от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августа 2000 года, но до 2008 года награждений не производилось. Это связано со статутом ордена, которого удостаиваются за боевые действия при нападении внешнего врага. C 13 августа 2008 года в связи с войной в Южной Осетии статут ордена был изменен, появилась возможность награждать им за проведение боевых и иных операций на территории других государств при поддержании или восстановлении международного мира и безопасности (миротворческие операции).</a:t>
            </a:r>
          </a:p>
        </p:txBody>
      </p:sp>
      <p:pic>
        <p:nvPicPr>
          <p:cNvPr id="20482" name="Picture 2" descr="http://info-kotlas.ru/wp-content/uploads/2011/10/55381211_Georgievskiy_kres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5153025" cy="3476626"/>
          </a:xfrm>
          <a:prstGeom prst="rect">
            <a:avLst/>
          </a:prstGeom>
          <a:noFill/>
        </p:spPr>
      </p:pic>
      <p:pic>
        <p:nvPicPr>
          <p:cNvPr id="20484" name="Picture 4" descr="http://litrus.net/images/books/96774_pic_29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260648"/>
            <a:ext cx="2647950" cy="32004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843026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Первым кавалером восстановленного ордена Святого Георгия IV степени стал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18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августа 2008 года командующий войсками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Северо-Кавказского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военного округа генерал-полковник Сергей Макаров за успешное проведение операции, официально названной "принуждение Грузии к миру". За эту же операцию вторым кавалером ордена четвертой степени стал 1 октября 2008 года подполковник спецназа ВДВ Анатолий Лебедь, уже удостоенный звания Героя Российской Федерации.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4293096"/>
            <a:ext cx="19209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енерал-полковник 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Сергей Макаров 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19458" name="Picture 2" descr="http://rusrep.ru/images/texts/1670/167039_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7296"/>
            <a:ext cx="2736304" cy="42358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580112" y="4212377"/>
            <a:ext cx="23762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одполковник спецназа 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ВДВ Анатолий Лебедь</a:t>
            </a:r>
            <a:endParaRPr lang="ru-RU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4" descr="http://cs5854.userapi.com/v5854446/261/g6PRI9DWQV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88640"/>
            <a:ext cx="2808312" cy="399076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589240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  <a:hlinkClick r:id="rId2"/>
              </a:rPr>
              <a:t>Звание Героя Советского Союза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являлось высшей степенью отличия в СССР и присваивалось за заслуги перед государством, связанные с совершением героического подвига. Звание было учреждено Постановлением ЦИК СССР от 16 апреля 1934 года.</a:t>
            </a:r>
          </a:p>
        </p:txBody>
      </p:sp>
      <p:pic>
        <p:nvPicPr>
          <p:cNvPr id="18434" name="Picture 2" descr="http://c.img22.rian.ru/images/30346/56/3034656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332656"/>
            <a:ext cx="3384376" cy="49272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114815"/>
            <a:ext cx="84969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Первыми звания Героя Советского Союза 20 апреля 1934 года </a:t>
            </a:r>
            <a:r>
              <a:rPr lang="ru-RU" sz="1600" dirty="0">
                <a:latin typeface="Times New Roman" pitchFamily="18" charset="0"/>
                <a:cs typeface="Times New Roman" pitchFamily="18" charset="0"/>
                <a:hlinkClick r:id="rId2"/>
              </a:rPr>
              <a:t>были удостоены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семь летчиков (Михаил Водопьянов, Иван Доронин, Николай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Каманин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Сигизмунд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Леваневский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Анатолий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Ляпидевский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Василий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Молоков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Маврикий Слепнев), спасшие с льдины в Чукотском море членов арктической экспедиции и экипаж ледокола "Челюскин". Первыми женщинами - Героями Советского Союза стали летчицы Валентина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Гризодубова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Полина Осипенко, Марина Раскова, совершившие беспосадочный перелет Москва - Дальний Восток в 1938 году. Наибольшее количество награждений было произведено в годы Великой Отечественной войны. Первыми 8 июля 1941 года этого звания были удостоены летчики 7-го истребительного корпуса ПВО, таранившие фашистские самолеты на подступах к Ленинграду, - Петр Харитонов, Степан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Здоровцев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Михаил Жуков.</a:t>
            </a:r>
          </a:p>
        </p:txBody>
      </p:sp>
      <p:sp>
        <p:nvSpPr>
          <p:cNvPr id="37890" name="AutoShape 2" descr="data:image/jpeg;base64,/9j/4AAQSkZJRgABAQAAAQABAAD/2wCEAAkGBhQSERUUExQVFBUVFRcUFBYVFhQUFRQXFBUVFRQUFxUXHCYfFxkjGRcUHy8gIycpLSwsFR4xNTAqNSYrLCkBCQoKDgwOGg8PGiwkHyQsLCwsLCwpLCwsLCwsLCksLCwsLCwsLCwsLCwsKSwsLCksLCwsLCwsLCwpLCwsLCksLP/AABEIAMUBAAMBIgACEQEDEQH/xAAcAAABBQEBAQAAAAAAAAAAAAAEAgMFBgcBAAj/xABEEAACAQIEAwYCBwcCAwkBAAABAhEAAwQSITEFBkETIlFhcYEykQcUQlKhscEjYnKS0eHwgrIkc/EXM0NTg6KzwuIW/8QAGQEAAwEBAQAAAAAAAAAAAAAAAAEEAwIF/8QAJBEAAgICAgEFAQEBAAAAAAAAAAECEQMhEjFBBBMiMmFRgUL/2gAMAwEAAhEDEQA/AKoVpDHpTyikMtbnA3XopWWvEUANmuUsikxQApWp3LTEU/YNJutjWzvZ0pbY6mKTcedqb7BjtJ9NfxqSWZvrRRHEvISEHjSIpOFsPmAKnUxqDNS/FeXbuGyl1OR4yuNpImD4GuVnadSHLCmtEQ1MmnbiQaRkq1NNWiZqtMRXIpZSuRTEJr0UquxQAmK5FLq08m8lnFHtbsiwDGmhukbgHoo2JHoOpCbSVsaVle4fwi9fJFm21yNyB3V9WMKPc1LvyBilXMxtKOsuZHrCx+NawrJYthbaBVXQKggDfoPSq/xvmI5CGVsp3gKdPdhUs89GscVmXX+HOm8HzU5hQ+WrhiOHDsxftnMpMZSMpB8IBiffX8KVh+Uzi7TPbAW4NVGyv+75Hz+dc4/UW6kdTw0rRTMtcK0S9gqSrAggkEHQggwQR4zSMlWE4xkrwSnstcy0gGylIyUSBXuyoAG7OuZKLFqvG1RYD9qKU1umraa0UopsAc2q4bFFolOBBRYyL7OvdnR1yzXBZosQF2dLdIT1NF9hXWsyNiQDOg6Cps86pG+KN7B8HallnYkVpnC8KhAARdo6fLSqlhcMpygKZOzeG52+X41a8BiFsrBIAH2ifGvNyPkWRVE1wrApm0AkeU1O4/hVu/aa1cWVYZT5eBB6EHUGqrwXmfCm9lz5SdO/3QT5HbWrLe41Zt6vcADEBdCZmQIga6g11hST+RlltvRg2Mwxt3GttujshPmjFT+IpGSpTnVcuOxAP/ms3s3fHvBFRqGQDXoenlqjDKvIjs64bNPZaWiVSYATrSIo65ZoZ7UUWAVwLhBxN9LQ0B1dvuourN+g8yK2O1bVEW2gyqoCqBsABAqn/Rnw6Eu3iNWItr/CsM0epI/kqb5k402Gw73SoBnJbBI7xJgHTpllvGpM09m+OIJxvjBsXc7O2TLAtwptkSQZ6lpE6bTUTiebcLe7rKyE9RlYfjEfI1XeH8GxGN79xnImZykgSZOUbL/YUfieQlRSS5H8UD9KjbbKUkhfE+07LuKgspOXJcDlmYZc7sQuoGygaSd96sH0fcUzhrZ0cDN6iYJ+cT6iqE3BishL1s+QaCfKOpojl7iJs4m1czdmFOW4YJzLMshHi2gnpv0pRdOxtWqLZ9I3AQCMSgiSEux47I//ANT/AKaoTLW3YuwmKw7pMrcUqD4HYH2YA+1YzcskaEQRoR4EbivTxytEMlTBgldNun0SlsldnIKEpQWnsld7OgBqK5lp0rXgs0ANI/hRKg0Koii7J0rtiPZta42tOZAa8qVyMStsmn1sV62tOK1IaEPb0p3h3xjyM6mBpJMnoPOuXT3TTNi6VYEdPx8qh9RuX+FWHonDa7O/3xBOsDYdDt6bVJ4nAZ1BBIHkP1qBvcQD3FbLlgREz132Ef2qawXHMgiM2nrUTspRGYTgLPea5lAQbAliAYEZZMnqdfOr1wzgi3zbuMwYImQrrpBJUprCHVgYGoA8KqN7FMQWZhmnupOgHWfM1c+TcPcAcvlABy5QWJnutrOg08zrNaY9yVmeTUTMvpDw+TiF8dCUI9Dat/3qIwABT3IqR564iLuOvsNs+Qf+motk/NSfeguDr3D5sfyFW4vtomyfUWtunBbokYelCzVRhQI1um2s1IG1TZs0BRf+ULATCWx4gt/Mxb9ajudMLhpS5fZmYNbCIWGVV7VFuNljVe8MxM6DSKmuCLGGs/8AKX8hVe+kTDBrKMTp31PWQ1skafxKDUGTyUwO8x8UxgYrhrfZ2Ubs5gA3CAD3e6e7qAIG4NAc38AuFbYDuxIBYMV0JGu0TV14TxBbuGtXRqGRW85jUeoMj2qv88Y66pthLQYEkSxgnLGsiYXvRqJkelZyjqzuL3RT8FypOjkoRrJbfTaNqjeKYcJfZARBE/1jzqex9xwgmD5jp5VUeJuRcBJ1ArI2NY+jzi/a2ChPeQ7eAb/9Bj7iqhzHh8mKvDp2jH+bvfrUr9Ftq0xuXMxF4CMmYBTbbL3ssakMu89VoXmvXGXv4l/+NKu9O9EeZbK+RSopbLXbK1UYiAtOi3TnZ60spSsdA/ZVxbUU69yKaS9NLYDL2a4SaOdKYazWtnIjDtG9SC2hE1H9nUlgMHcYfAY6E6D8a5lS2NDRcCmHv60c/BLhMAp6Ztfypm9wC8upQkeKw34DWuU4vydNMYW5NcikIkUl7+WZ2qb1MemjfBLtBVu1MkakUXhHyn+tGcM4TcfCWcSqyjC6jxupS/dUFvIqF1/d9KafAuWyrlJJAEyCZ0GoqF67Kl+CF4Xn0CAsTuSRudjFXbFuvDsBnEC6ZW3Du4LuGCnvNrlWTHgsVX8DyvjBdRUuICGBbKS/Z+bBgvy61Ac28WzXexW41y1YlLZaO8RGd9B1YGPIDxpxTZxLeivYkf4d6l+EKFtqD1k/MyPwiomMxAHWpENHtV+BXsmzOiaRRSslR2HusdhP5fOjc0blR71q2l2ZpN9DnZV76vSrb+c+lOC6KSkn0Di0W/gDThk/dlfkTH4RQ3MPAzibaqHCZbi3DIzZgsym4iZiengaZ5Rx4Je3O/fHto36fKrGq1POOzSLMr+jrj5s3fq1w9xyck/YudR6H8/WpvnjEXgikswJkBLNsMVXqWvNtJjYDw13qj4jh5bGPaTQ9syL6hiJnpqK0Xi2IduHEoDeUEq1xYBYW3KliJnUr0mZqZP40UNbszlcQ5MlnI8G/sNaBxINxjHQST4QP8+dSlrD3bzZQpUDQyCCvkZ2NKu4fMfq9hS0DPcI1JggfITPqR4VydgnDeLPhrlu7bIDKp31UgyCCNJH9Kmr+Me45uPGZ4ZoECYGw6VD8Tw4OIW2IOVFDFdROrtr1+KJ8qll1qz0y7ZLnfSPEA121ZpVLSqm0YJCxapDUsXelN3BXIwXE0ITROI1FCxWiOWTTWppWHwLOQqiSf8AJPgKZs3OlXHh2A7K3r8bat5fu+griUuKOoxtkHirNvCqpID3WOVQdp8h0A8f61FXBdvnvXGAkjKugBgldB0kRr4VJHB3L943I7uYIg0lRO+u0wT/ANKlMdy2zwynKR1Gjfhv71I25bZSkolLxPBACxzxlywZ1OYwNenSiuXOcOyudhfeRsrsZg75C3uNT86mMVyyAhDPJjWBp4g/OKz3jXCMrtBJJJ0MazvIrno67NdxfDbd8d4Q0aONG8p8R5GqXzDwJ7ZgiSNVI2deseflRv0e8XuXFe3cJbssuViNQCICaDpGk61dr+BW/bKN11B6qehFbRlap9GUo07Qz9D+ODYS5anW3dmPBbigj07y3NP60Fzhx2xh8baUWXyye0ZH7MMylcy24HxJmUkgrqwEgyQHy7jvqF68rAg3MqOywShQtDqraMYY7+Rg7GrcycRvXmKhWWwjs1m2BmAkmbjNEtceSzEk6sa5nDVMIyV2aXzvzImFwarhyqm+P2ZSB3GGZ7g67Ed7xcVjd65/npTtw3rmQMHbIgtpIgKikkKJjQFj8/IUXhOFRq+p6DoP60KDk7HyUUN8PwhAzHc7DwFSuEwObU7fnXrNnMYqSiBFbTlwXFGcVydsluC8v9oQX0WAyqOoOxPr4Va7PK9kD/ul91FCcttnUXCQqoq2+g0RRrPzq02bykCCGB6yCPas4pHUmzPuZeWFUF7Y7Nh1XT5jqKqnDsaXzK4Gdd42YeIHStT5iuA22C6mDt5VktnEBsSYEd0/gVriSpncXaDrNxrFxbifZM/1B8iJHvWh2OK22si9MIYnclSSBlIHWTFUC4af4RxVrDERntto6HZhtI8DHzrv7qvJm1xd+CGxzdnxHMcrZmDMVPdYuoJKnwknWpjD3w2AIMoljFKwVToQ5txmII0VrjN11A0rvMHCbLql6ywhPvfEo3COpMCNQG66LvEwFriS/VL9nXtHuKVEHKUhc5J2EZRvrJUg6GomnF0ylVJaJ7njEW8MBYshQTqQpJYebeE+tQPLHMa4ZLoW21y/ckIRly5YBhp10IY6DrQeMuPeu5nJZmMk+mg06aUvh3BirZ30IJyqPPST/Su4Rc3oUmorYrhPDnMuwl3Pyk/hJ1+VSuNwvZISTqACT0G+lW3h/D+xtLmUFnjN+6SRA9qrnFMCmKxRtlyqWQcwWO8y6tr0MnL/AKW8RVLfFcUYJW+TISzjHuaW7TO3RUV7rx0YhR3RvqdKOw2BfU3C9k9VvWLir7XAPzHUVpnAMLbsWlt21VAAJA6k7kncnzNTANCgNzMexi2xIS5maJIjTYaqwJDfhRmJwIggHUdNp9KvXMnCExFso2/2SIzIehU/4DVNyMZzCCCAw6AgbjyIhh5MJ1pbg9D1JbIK5a6RTBsVN4jDz0of6vVMZ8lZhKNMI5awee8CdkGb3+z+OvtVpxNyojlu3lRz1LAfIT+pqRuPWOV3I1xrQjhndJXpIj38fyqbXQakD1MVAIv7RCpIbMNtiq6nN5iT86N43wxrqEAJGUwWGYg9IB036n5a6Zo7YPiLqkkFhGpmdNNTrWd8w3UclkDMsxnAOTTpmO+x2q14rgLJw+6rfHDFTpIHQSAI0qo2sMl+ygzBDbUI5iSQv2vU1yztEzyDjlyXLf21YMdI7riF166q1XvCX4rOuSLWW7fYHuwi+/eM/IfjV6wrbU0KQ3zTgpKXR17jeo1X8J+QqAKVb+KrOGfyhvkR+k1T3aaqx7RNLTBbiya72VPrapQt1oZiMOkUVZALKD4jbefskeYMGmgutK/So5u5NlcVSLpwTAC7b1LW2DtKo7KM2oI7pnQk1IWcCuHBVJZgpZizPcbRRqS5Pe6knXWq7yfi2IuaywZj7mST86M41fwrIRc+sozW4a5ZtYuSBqe9bQqST46kbaRXS6OH2VzheBXF4Y3xcdLrF0a4XDLADd0I6sLfxBtACYXUgxVKxGDy3mXMWIKhW+GZbUwP80q38Ct2rWGxK4cuUI7xcMO8uxMgawwHkAB4VX8FYLXJPQA++sVmzREo4rlrU167TeGbvD5fOnB00KStBq2qbbAJvkT+Vf6UUUpGWq6T7J7oYFkDYAegij+X8EHvZiO7bGf1P2R89f8ATQmQ1YuAYeLDt95o9lGn4k0paWgW2P8A1gsYP3l/3Cs84XiTbxOLcgkpcujLtLG4+nzFXy8/7O4FkNkaCNwYMEeYquYPBqmJXtADnjOR9swwDnpM6f6fSpWbod4bzNjLeptJfAj4A0j90AayARsDvV64Hx+1irWdDBHxpIlD4H+tDcP4BbsuzoAc4gkgFoMZhm3KmJg/lAqI4RdBx90IIlWDRoCVKr+Gg9feulaOXTH+Ic9YUOba53YGJthWBPSDm1mq9wbE/WMZeyqyqbKuVcQystwpqOh1P+CrYeXLRVyqhe1GUxpl11K+Bn50BYwa2r97IO8wTOxnYTlUa+JuE+2/Qd+RqvADisJFR96zBqfxFqajeKrEH1H9P1p49MUtoc4V3UP8X6Clvc1pq33RFJJpZPszqHQ9bxGU7TPTb3B8amcLjSya+FV1mp7C4/L3Tt/mlcJnTQ5xVWFohr2XP3T8EAk6kSJhRpHlWYLhkthgLpuGNYK6+Zj9K0vH4K21uUCDxORWPnuKzrj1xbVw6y2oiAIHoKTOolr5SRRhUIEZi5Y9SQ5En2AHtU9Yaq3yjjkuYVcn2CyMPAyW/EEGpy08GhCZLYm5Nhx+6RVbWzU1cuShHj/WaGGGqrF0Tz7ARYpwWKM7ClZK0OCIuuATPjTD4tfvDz6xXOL3LKXSHL5iA0LaLCDp8WgMwdJoU8dnOLdoJ2q5GLhSQo+6F+Gd5zT8qjkqbKl0TPLvEtDdsnOs5bizqCNAw/dZYPzHQ1N8R4hhr4m7baVHxEOI913rOMBefD3FNlspgkxHfBaWBGxEkGCI22gVPvzUj2n7a33kynLbChmkwcgJ01I3JAmfKhMTQ3juLqEa3ZXJaPTUSdzofGozgHEA6s0z3iNNtNPcVWeM427iGbQWUj/u0Y3CfHO439gB5UNwfAurq7BsgPeRHZC4jaVOnSihmhO8muWj3h6j86rGHxhzEdtprlVjDDwEONdPDeKlOC37rXRnAyiSSPTTr40RVtA+iw9qaZdjNOOZpEVdRGOWJirRwpT9WH8TT86rVq5Aqz8vXAbDDwafZgP1BrPItHcexFi2M1VziHCjaxCpmHeXMhWRoCYzCNDpGk/pVkJAb3qC5zxgF6yVmQhVvc5rZHrD/wAhqV9G67JzBcZItsDq4zewUAsSfQiong/DsILpufW4ffKl4RB1dSdZE66QRQnAOIJcW4jHvN9rrqACfmoNS3DuB3FXuvbYEz3rSMB4idPP50LYPRPYV1W0EU5gB3WzF8wOs5iSTv1oPDJq5OstHyGg/P50PiRbwy90KCT9kBc7EzsN2JMe9O4MZFOYySZb1IBPrrXVnNDeKFQfGL0AfxfoamcXfqt8euaqPU/oP1pwVyQS1EnL+DMedAPcABJIAHUmB8zRgvGqrzrbxCrmst+zJm5oXZG2DBWOXKfNTHvprmh/0c45eArG8btoJnugxmJCIP8AU0A+01D4Lm2XJdQEaF690gnXXWDO8dBpVdtYWWzOzXHj4nOYjyE7DyFKw9g9pkUFi7DKo6k6RFSFFExx/j1pgAHdZnuKn7QkErAaYXUHXveQM1TL2FbUmZJ+GZOv3jGpqxY2wbdwq65XUQwOrCSYoUWtf93v0oGN8HYWgD2jW3Ig6uqnwOe3OnkwA86sOF45ibagki7bn4jlZQP+Zb295qvkAtrv4VYeTuWHxN6VzLbU991JQmNezDDXXr4D1FCTb0Dpdl04ddzWg7ZRIkZXDrHRg+kg0Bj+bbFokFtupIVfm2/sK79KfE/qWDASBcuMEQwDAAliB5AaeorHOFcCuYpyc0dSzkkknz6mqeVKkT1bNbtc62WHdKNG4W4pPyipDAcbtXtASreDafI7GqvwL6GzdUl7w27oUE6+ZNSF3kx+Hugz9raud0kzKXACQP4SB8/Wufckh8IsN5l4fKhx9nRvQ9fY/nVaZdR5yD7iRWn4fhqvhkYiZWGG8j/pUBxHguFs2CDBudncuWzcN3V1KqqZkKiMrCEgyZY/DNE1y+SHB18SoNb+YJj5frND4XApdZ3e6tsJbZwrAk3Spym2nTPA2O+3mCJ1NBK/eCg6kt7DOdaxNBu7aidCNxrHpsNtKewvD+3UrNoQBrdzBFLvkQ5wpFszoCxUGCJ6V5cWna9owAS8l1AIJBewxyEEA6MgVTAPxt4Gi+WcRbsrdw1zOLbDEWVuBWdVUql2xdKhSWdL6Jlgado/gYdCbIy9wi4CUNpwysVy5LhJgsNJksvdMHwFTPKPDQLZuwO/opAGqjr7n8hVyxXFkxC2YJN1EIukZigVhrDjuMWZFGhkK7xE1UOOceLEpaMLrmcaFj1y+A8+v56xqPyZnK5aRIYviVq2YdxPgJY+4G3vQ3/9NZ/f/lH9aqbqB6jfzpt2IAJFN5pMPbResLxG3c0RwT4HQ/I1YOAYvKxX74y+/wBn+nvWSDFCrNwDmPvBLp8lc7g9Ax/X510snLUjlwraL7xTidrCibzQ24RdXPt0HmYFVHljiS4rGXkvxF8DIpYgA2yciI3RgCSD1ynqQRFcy4BkuZiSwdpzMSTPUEnc+vSoe2xVgwMEEEEbggyCPMGDWTVaZ32Xvi3I19Hz4clyNYMLcHqNm9Rv0HWieH43iYAUWFgGCWKpH8QmR8qtHJvMoxljM0dpbhbo8D0ceAYa+AII6VH/AEjcVvW1tJZLKXNx3KqD+zS2c0kglVlgxK94BDGpkFLsVvoicW7C9lvMDdAtOQJCqjuQIB13RpO+gmNAJzBX+0ViPvka+UVmHM3EHvPZvlyxayFD6KxNq5ctkwmikwHgbG4RpEUrhvOWKsiBcDqdYuKra9Tm0advtdKVDs0q/Z86rOPbPcJ6DQegpHCuaMRiFbOlpV2zItxST4CXI08aI7KtsUa2Zzd6JkW6cFvx1FFrhaetYImqLMykcU5Aljcw5AB+K0dB/obp6Hx3G1VXEYS7YuBmD2mVgytqsEbFW2PtWxdhFOW+HzuJn5VPLCn1o2jla7MTF57ztcdi2pMsZk7z86cHD7jaKjsTr3UZpn0G9bS3L9of+En8i/0ozAcPE7QPkBXHs/p17v4Zlwb6OXuZWvzaE6orZmYadZhJ1nc+EVp/C+FLZtqqKFUaKBoAP77zRf1AToaKYV3xUVSOHJy7Mi+nXgbXMPbvqJ7BiHH7t2Bm9mVfnWb8m44yLf3TPsf8/KvoTnHAi7hr1s/bTL4xmBFYBwcfV8cQUA1IKsABoR0/wdRpWUv4dx/ptnK3FlRBmkKdAxVss+GaImieZsXbuoUmWENHdEZSG2JkxHQaVANgrZwjm3bXP3Y0GY97aTrlEsYmpnBicMS47wQ/EAG1UqdfOAfeknqhtbsmOGp/wlr0qH45wxbilHEo4PUgg7SpGqnwIqd4ev8Awtv+Gg8eJC+v9q1i6Zm9md8S5SuqS1v9ovgPjA8MvX2+VQ2EBSbdybauydqWtjtQql5KMwlSA7nY6xpWs2LJop9RH96csS8DWR+SCxmHwFvF4cobRU27q3BZUXV7xRAcq5ss5XUtvoTuJqOtcDwrqQ2G+G872mbMjhSyFSMrZlBCgFdNAdO8Ysl3Bt4x6UMuG8aaxryc8mU7mK6ti32NsZS8s0bwTrJ3knT0BqpXzlUnwB/tUzxrEdrfdumYhf4V0H5T71E8QsShjUjvR45dYrCcrZtFUiJS/AOmsGZ8TQwvkCJ/ASfetq5U5EwrYZTdtLcL98sw172oEjwWBUj/ANmmBmex9szR+dCQuSMGtnWad7XKw6+Vazx/k3DKO4nZ5do29wZ+dZPjrMXWA6EikMvnLmJXFWGtXBmKgAzuV+yZ8QRE+QNRXFuVLlolkBuJ5auvqvX1FD8sYnscTanZj2bejwP92U+1aVdw8VvH5rZlL4vRnHLHHmweIW4JK/BdQH4kJ1EfeG48xGkmr99IPEZwoyMAl9bYtXI7qBiTcdm+yjKUSTtnofFcOtXPjtqx8SBPz3rjYdOzS3EpbzZFJJCi4CHGu6kEiDI1o9ti5ozjEodFYRcVuzIy95oECY3ZQuXzGXwJMlwzld2g3QUX7v2j6/dH4+lXKzhET4UVdANAAYUBVE+QAHoKWYpxx12Jz/gBas5QABAGgA2FLmictJKVqcFruAzR+AuqPioHPIpGWihkljLILSpFcw+h1oBbhp9L1FATgVT50xiAFHdoeziYpnE4kmlQwrB3iWA/zajblU/mPmVsFhnxCILjKUUKSQP2jrbkx4Zpis44x9JOPuqJvrZOpK4cA+izrB8+19qyyOmdxjZr3MB/Zt6D86+buZuJF8fcuJqEfIPPJ3W1PmD+FSjcRfEqLjtddyGbvPcuhRbYoe5mECIJlo73WoVcJlcsLkkmTKgBidToG018IrKzRLRfuC8ypctqlwsJIOhZToNpHnVnucXsW7ZAcd4RJMbCTp5CdfWsw4TxDshclhD5DlUMSShYyJACmSh31yxTeM4g7Pn0UBSqgGCFPxA+MjeuTo+hOH31bC2yrBhl3BB/KgOK4gKoM7QflrWCYfFMtnKsorOT+zuZLgZe7JJzOAQdNYPtpKDmO+5UC7dAYLbyMFZCYgE7FSepWNdYptnPHZ9DfUgGkbUV2AjYUyuIpwX6rMAa/h9NqheJjJbuP9xHb+VSan7lyoHmTXC3437G5/sNJ9AjIwtKa3XrdPZNKhKzQOXOPJhsNYtOrQttELZkBBAA+AnMRPgDU9xvjy4e2HgOW+AFggOkyXbQCNZpnC8Gs3Ldu4UUmEuSQp7wQAPt8UGJHSu8Tw69pbJA7g7sjQE6VtujHTZVeIcfNwlG7EtMMLN3tMjad1hAPXwFUbjvBCMT3VMMAx8BrrqdP+tbHieD2s2dlzNqRPQnc+tUvmwHPbCmBJL7aqFIyxvMlT6Ka5ao7TKLcQjUaEag+BGoNbUUDIG+8ob5iayG5arVLDN2NseFtB/7RWmHycZfAHirI6UC6VIXVoW5bqonBGFIJok2qbazTAZL0maW1ukFKKAtKU8ppsLSwK5GLyV5ViuCligY4KbcU4tKikBBcz4M3cHfQCWNtio8WXvKPmBWJrY7QwGtqMuYtcfKInYaanfTrX0L2VYHztgzgcW1sL3ZLoJABtMcyAeESyeqGscquma43Whm4Bna3hmua3EtiGIL9vbQMpIjuG4lzunxEzQWN4e1q6bL911Yq4OpQqpYz46D8aJEdqwUZVeyLuUnMR+0XL3upEsPnSzhM0Ft2M5iTs2hedzoSfPWsDUJ5f4Kt5XJcK9syV07yLq7Ak/dIYHaEuTEal8T4C9vMUYkL1ykZrdwAo4HgVKk+GoOxq24TkpLb2RYxBU5YuFtyoMBkZYMwsEbEXBEaigsdwnsUtJcvLeV0Zoi8pOoyZVDley+ImNDM7igEP8AKn0cYfFW1Y3rwJGoXsoDCA6mVJEMyn+G4v3WJRxD6Pzh8TYVSzqcRbLEqO6iy86fwEE7S6CiOEY+3buWgGvRnPaReuIty2qM2UgtEAKsCZ7uX7RmU4VaNzGXcQl13w5RexRmY5HbR1OaTKqojXQXY3BruCUmjmTa2XFMTToxVRYuUsXaromsk/rFMYpA6Mp+0pX5gihlu04LlKh2ZUtuDBGo0PkRvTyDyoHn/tsPjHAYrbugXbcADfRxMSSHk+jLUPgcBevjMzOtvWXdmygLOY66QOp2GvURULjToqTs3TlXEh8Hb0nKOzIiT3Tl29IprH8GstcFxheJAClQ10ggEECJ8hVK+i7jLHE3bFsf8Otk3FULDZrboubxzPnYmZ+FR0k37HcSw1pS7ZV0mSMszrM7V2ujjpneKYkZR08KoHMmLBdYkSGWfGCmYfiDFST8SvY1suFtt2Y3vvNu0B4h2He2+yDFU/iuJN+6Gw/7SzhZAYA/t2bL27qOggIFGugB1LGk3Z0lQ4lnM4UbsQo9SY/WtS7ONOg0qk8scPD3luDVUGcHcEnRNfmf9NXNmrbCtWZZXuhFy2KGezRDPTLNW5kDNapt7VEk0hqYgJrVINuiblNE0ATyNSxQoal5qBhOauq1C5qWtyigsNC10UKt+um7Sodhaiqt9IXJQx9lSkC/ZM2z95WjtLZ9RqPMDoTU+t+nFv0nGwTPmy1Y7PGG3MzntNIgy1s9xhuCrQCPFTU1i8a11kNxi5RBbQkCVQagSB6671p3Nf0f2MZcW+v7K+rIxdRpdCEd24vUwIzbjTcCKpHFuV8RbS2hwpBQtmvWS13tpiJAEqB5gb1LODRRCSYVybwq3iLtlXLxdQN3YWM9stlmDOo/KtN4XyLgheuL2ZYKtt1Jd4i5nXoQDqh+YrLOUcFiEvJ2ZuWmS6MhdWCJKnMCGEMhBYQTp0I0I0jE4PEjFZ1xOVOy7P8AZk6AK2VcrAgw5zZpncSJoivwJP8AQjm7lC0cMgsWbaP2iSwUA5YOaTuQN48qaweCW0iouyiPXxJ8ydaJwlgWrYQM7ATq7FjJ1J1216DSvO1UwhWzCUr0N5a6ErhNJzGuzgcApxTQ804hoGRHOHL31qx3QO1tktaJAIOkMhnow+RCnpWX4/jt64htXMqgMMwC5GlNMjAaAA/ZgAEDwEbcWqr81clJipuWyLd+Nz8FyNg8bHpmGviDAjDJC9o1hKtMjfo4KWMJisWLYe7aVo3WLYUOVzR1KzCgnujxFWfkTjpx1q6b6Wjct3dlXuhXUMphidc3aaz0qh8Qx17BcPbCm01rPcJu3DqH7wChGUxlyIkzqZIgde4Xn63hcEtjC28t1k/bXjA7xLlmH2maDpOizpMVPddmlWSn0h85Nfc4PDE5M3Z3CNDefMF7IHpbnQ/e/h+IXKbCNatDMUVbSgAMbl5mhTG6ntSXg6RbkERUByvhsQ11LmHsi5GzOCLYB0JFzQAwT970Na3wzhSWwCQC+5O+UxEKSB0JEwNztJrqMXIHJRI/lnl8YWwE3cnNcO4LHoPICB7T1qTKUZFJK1UtKkTvYAyUy61JNbpl7FOxUR1cK0Z9WpYw9Owoj+yrn1epLsKS1qlYUdy10rXq9XQjkV6u16gDlemvV6gD017NXa9TA6Hpa3K9XqAPM9NmvV6kByuRXq9QB0CugV6vUhnKXFcr1AHc1cmuV6mB2aYGDtzPZpPjlWfyr1epAETTitXq9QA6DXZr1epDPV6K9XqQHslLFqvV6gBYworowgrlepD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892" name="Picture 4" descr="http://img-fotki.yandex.ru/get/6520/164843909.16/0_b3b01_d7a2df77_XXL"/>
          <p:cNvPicPr>
            <a:picLocks noChangeAspect="1" noChangeArrowheads="1"/>
          </p:cNvPicPr>
          <p:nvPr/>
        </p:nvPicPr>
        <p:blipFill>
          <a:blip r:embed="rId3" cstate="print"/>
          <a:srcRect t="2794" b="2314"/>
          <a:stretch>
            <a:fillRect/>
          </a:stretch>
        </p:blipFill>
        <p:spPr bwMode="auto">
          <a:xfrm>
            <a:off x="1907704" y="116632"/>
            <a:ext cx="5431445" cy="396044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05064"/>
            <a:ext cx="8640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Всего за героические подвиги, совершенные в годы Великой Отечественной войны, звания Героя Советского Союза были удостоены более 11600 человек. Четырежды звание Героя Советского Союза было присвоено выдающемуся полководцу Георгию Жукову и генеральному секретарю ЦК КПСС Леониду Брежневу, трижды - маршалу Семену Буденному, летчикам Ивану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Кожедубу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и Александру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Покрышкину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ase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 подвиги, совершенные в послевоенное время, звание Героя Советского Союза присваивалось летчикам-испытателям, подводникам - участникам кругосветных переходов и длительных плаваний, летчикам-космонавтам, защитникам советских границ, другим воинам армии и флота. Всего за все время существования этого звания Звезды Героя были удостоены свыше 13000 человек.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67744" y="3284984"/>
            <a:ext cx="9364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Леонид </a:t>
            </a:r>
          </a:p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Брежнев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36866" name="Picture 2" descr="http://t3.gstatic.com/images?q=tbn:ANd9GcSW3GkdZMounCoTzRkR7H0P_wKLIfBxTkzC5vpdUUsxp6nchpxK"/>
          <p:cNvPicPr>
            <a:picLocks noChangeAspect="1" noChangeArrowheads="1"/>
          </p:cNvPicPr>
          <p:nvPr/>
        </p:nvPicPr>
        <p:blipFill>
          <a:blip r:embed="rId2" cstate="print"/>
          <a:srcRect l="7635" r="4557"/>
          <a:stretch>
            <a:fillRect/>
          </a:stretch>
        </p:blipFill>
        <p:spPr bwMode="auto">
          <a:xfrm>
            <a:off x="1979712" y="908720"/>
            <a:ext cx="1656184" cy="2304256"/>
          </a:xfrm>
          <a:prstGeom prst="rect">
            <a:avLst/>
          </a:prstGeom>
          <a:noFill/>
        </p:spPr>
      </p:pic>
      <p:sp>
        <p:nvSpPr>
          <p:cNvPr id="36868" name="AutoShape 4" descr="data:image/jpeg;base64,/9j/4AAQSkZJRgABAQAAAQABAAD/2wCEAAkGBhQSERUUEhQVFBQWFxcVFhcVFRQWFxgUFRUVFxcXFBUXHCYeFxojGRQUHy8gIycpLCwsFR4xNTAqNSYrLCkBCQoKDgwOGg8PGikiHCQpLCwpLCwpKSwpKSksLCwpLCwsLCwpLCwpKSwpLCwsKSksLCksLCksKSwsKSwsKSwsLP/AABEIAL4BCgMBIgACEQEDEQH/xAAbAAABBQEBAAAAAAAAAAAAAAACAQMEBQYAB//EAD0QAAIBAgQDBgQDBwQCAwEAAAECAAMRBAUhMRJBUQYTImFxgTKRobFCwdEVI1JicuHwFDOy8YKSwtLyB//EABkBAAIDAQAAAAAAAAAAAAAAAAECAAMEBf/EAC8RAAICAQMCBAUDBQEAAAAAAAABAgMREiExBEETIjJRFGFxkaFCUuEVI4HB8AX/2gAMAwEAAhEDEQA/APIkj1o1RNiOceJjoggWENPSKV0i30Hlf6wsAgEK06LxQEOtFBnGEIAiAROGKYSyEECR6lhyeVzsPWBSFzLbD4kU3FluV+rGK2TOAsNkJqPYHRbcR5cR5LN5h8MqAKgACgAfn7yn7PYAopJHib6X395f0RYTPbPCGrWpikRVpxaYkhUmPOTZhLgaFGIaUlgQXTSEmSG1O0QLpHKkAQYCRq1ATJdoso/GvvNuVvKnNcPdTIm4vKA1lYPN2W0aIlnisP4mH+aSAyzpRllGVoaKRCLQyIhEdCMaMG0cgNCKDEIhcMQiFEBiRSZ0YAhMbvDiWishyR9PvGUEkASILFVZwO0JjpeJIwHERViWvFB0gCHaIZ0QSBFAigziJwEhCflajiufwgt8hJmQ4bvHZzrw+L1YmwHzjOU0brWPRLfMiabsfRCUahO5YfSVSYO5coCigHU7k+Zkgm0TFODYW/FrGqza6TLdwXU8kqidZMUyrpVZZ0TcTOjSxwGI7Q1WA6xhcEStABgYmrYwmawHmIBsjkqsxqaGWBMrcwpG20WQTH4w/vf85yoeW2YqQ+vWVVXnbrN9XpRnlyNGAYYgy8raBaNwzAhQghgwjBjAEtBhRCIwBBBhRIrIIhkgGR0MfQyILFvCE60ICRkOpiK0TihcoCHCJFtEMhAjFBgkxbSELvs+CxNMbNbi9FN5qsqo8QNtFLNwjyA3+cynZnEinUJOxUj3M2mHAAUU2B8PD6X1vKJvcJJxBsptrqD7WjZF4jCxIvsAp+95JpUfCTM1r2Lqs5IiuAdTaQ37W8JtTTi877+kDMWJ8I5xrDV6VD4tW5KNTKYFsmPHt2yfFSt7kfcTqf8A/QKZ0amR5g3kTNe0T34Dh1BNrBhc+K9tJUfs8uwPCAW1AAtp/L1mrQkstFOpvhmhOeLV+C+psL76y1zCpbgUbCwMr8nyinSYOAWP83I+QlhneHDU2K/Fwm3raZnjOxes9yqzXtWtK6oOJut9JTUu1z31s3+cpCwuVmoB4S7Hl/1DpZglM8PcA9bbjUixvz0M0KEcYSyUuTzuxvGZv3uhUA9RKt5a5li0dQVXhlbUWPWklxgPLI9oJEcIgsJeKwCI3eOtG7WjFTAMEGGYIEYAMQwrQSIwBLQbwokVkESPiMLvH1kGCWFaCIfDIA5RFM6dAQ7i1i2iAawibbSBEAhjWN2jlPQwEPQ+ztA06K90tPiZS7s68VwWsqjXST62GuGqU07uqn+5TGxH8SROzy3p4cdQt/RGJMkZnmBesRRUnurmo421/Ceo/SctyabZr0poq8PX7w6czeaGkg4bTMYFQtZyBYXuB0uLy8pYmBz1MaMNKG8blbMDwm3pv7RqnlVJCCB0JJ1N+t5c0DcQGwd4M4A0VuYUEchmAYgWBFwbdDaRqNa7gMi6WAtpYDaWz0LbCRjRsbnS/Mx9bF0IYseJjyJvJVSn4R5iN1KwtYRync0/QxGWLgqcvZFLKos9Mn3BNwfOV+MReMuAgJNzo2/PS+8DMcK4xAZbgn62hV/F8Whja9K2YjhnlFAMC1RzwjTc6aW9JFxVOxI6TVYWkE4iDqftMxizd2PnL67HJiuOEQWgNHXEAzUitjZgGOmAY6K2ATAEICCwhQoJiGETEIjgBgwokVkBUayQokdd5JUSBYsW+kSKwIkIcBOvOJnCAIohNFVRzgtIQUiKkECKrSEPS+xeKDUaeutNip9HBsfnLjLaXDSdQPHx/vBzNj+k887KZ0KNWz/7bizDy6jzE2+HzAhnBBrIdVqLYMBbY23nLujpkbK3lETGkf6l7bEA/SdSrkGMb1CfKOVNxM2dy9exe4KtpJyHWVeXnSTkqWjFbQuIqhZTvx1ixUaKPn5R7MWLGw56SywdAU1C+5jr5CszX7XpJbi4nf8AhUXI9eklpndNUuD4XNrEWZW6EGWtWkvFcKATubC5mdzLIxiHYo3BwgnqCfTlGTQNyvzzPwaqBACE1J633HyltiMGCA42Iv7TI/sluLX/ALmqyXEfuu7bXh29IbNO2Awb7kPMk4PENjpMpiDqfWazOWtTPlMlij4jG6flksIrxsx140wm9FAJjTmOkRtoyK2CILGFedGEEVYEcMAiMAAwbwoloCAjeSS2wEijf3j6wDB3hk84EI6wgEadacIQMARCIhMdEZYayEOMJYInXkIOq09H7BZ2hpmmxAblfmDPNQ0dpViNRoZTbWrFgeE9LPRszrKMTYdI5XAmPy+sdGM0tPFBlnLshpeDZCWS8y3aTDK3KKtx6SxpveKiN7jYF2v0jrVuZ0HnGaqXJF7A/aG+RUGFig+v1liFbK7E9pKINg3Fbcr+sh08+o0+JhUvflw6y6GVImgAHsv6SvrUUB0Vb+w/KPmINyhfN6TX4T7EawBmAUBlOoMm5jgFa5cKANdLXkDD4ek1O/DwsDbS+uu8VqPJMsm9oR+7B62+syOJN2M1na2rZFHmJkKjay+hdwSY00G0Jo2TNaKmCY2wjhEaIjorYNpxhMIJMYQS/KCYREAw5AJOiRLyEB5+8fQRn8R9TJCCAYKKwnWncMhDrRxdree/lAAhCQhzmNlr+8U6xFEhBLTgIpaKBIQW3SKFiARwaxWEvMrQMtvSSRVambHaDgcKaZQHS4U/OXWPwAZb85ybGnL5G1LYeyLGDXWTlxvDU8pkFrPRa4kt834jfYiK4vsDPubYWbWOo5mby7O1IAJsZc0sYDzg4ASXDESBXytm6D1lkuLEqM1zNrhU3JtGRCHmGQtwE8ftKXu+BBfrNPjeKnS1NzzmSzPFDux5mRLLwicAZ7mAqMAOQ+spBDJ+saM6EIaVgrzuCdzAIhFoJeWoABEFhCaIx0jFbG2MRROYzlMIjEIgNHCIDRhQJ0WDIESp8R9T9zJCLGH+I+p+5kimTygCHEvCYxDIAQGED7ROKIHkCITEvCKwkpE7C/pA2HAAWGeQklMvc8reukfTKrnU+wlbtiu46g2V8fwdK7KDtcAyxxGQmnYNdb7X85Fp/u6gB/Cwv85X4qmnpDoae5ts5wXi4gPCtkvyJUDY9DJeFqK9PTcbjnFzF+Ipb8Wp6FAG0A25D5SrqkK5seFhY9dCLji6i3P5zixk8HRi4y2lt7Mj5nbmJS1KdtRtLvGr3g1srHn+E+hlLiEZNCD/AJ5zXTJPgptrlHlDa1OhsZNw2dVE0OolfwMdQpPpI7VDexBmnQpFGcGmTtTflFw+fKH4mtptMwtQ9Ivds24g8GKCm5cGhzntP3g4VlAHLEQxQ66wlYAhef29YYpRXlGccPzfYaxIt6yMTHsS9rX1uT99JNwGUNVcKLAn7ect1qEcyEe72KritGyZc43Ke7a1+IbXHXmJEbLL7Ee8MboNZTA4sg8Wnn+UAmS3y2p/CT6axirhmX4gR6i0tU4vhlbTGCYqxSIgjlbOMAiEREIhAABBtDiSEOqDxn+o/cyQgiHCNxNpbxH7mXWU5GjG1WrwDyF7+V+URzSH0squccTAuxsqlj5C/wBp6TlvYvDAXKs1he7E6+20vsNhkWnemFUAaiwvcRXZ7IXJ47Sypzyt6yfg+zhdgouWOwX+81GZ5/Ta6pTU8ixUD5ACVpzBzwa27scK8NwQL335zHbdNcM2dPCLfmJuS9lEViaiK1tOEtsfOWOdZOool6dOmgXc3I6fCJAyvNaqMW4DUuLDiOg13uYOaZi1a3e1FUD8Kgt87bzDKyUmsml1PU9O/wBOCkFK/WScIvdsGsDbrsYr46kuwZvUhQfYXMZbtAQLIijzC3PzaPiyeyRPCUfU0v8AJaY7EGvZnUJTXU2uSTawALG5O+ky+NdXqsyjwnbX294/XxdSroxNolOgBNnTUOG7Ml9kMaY7/M1mVY9KwRLtdAOEnUg879RytCzPK7lTUXgsVUVFJBCkgKR1taxHnMxg8QaVUOOR1ANrg768pqVz9K6Mg4UpjQqxszX1HCOote8x30SqnqjwNXYprDGsfgeDQMGUtwAt4Qz2vYj8LH+IaGQdF1K8SXsytYkHmNOfnLTMLVkWlcWPE/ENSXFglgDoftKlKt2cMb3PduRtxj4X97feUJNrV3Rqqt0vRL0sk4XDqrXSxU6j3knGCnw+JVPtKrC1LXXp/h+sKo5dgvIak9AP7Q6mP4S16f8AsDSYBTrbfYAanrb06wcTgjwF0HENRddRfpx8z6SVUoms3dq3COHicj8NIaKvvzk5vBTKA8NK4AtqTYbL9yYXY44b59vkVys1ZUdkZQLvew8tdPXrO7v9JeNj8KqFXW5NyGUn5W5GZfHY7iY93cLtra/vOhU5WdsGOTUe5Hx1bx6HQbS1yvPQgFyQRsQbEeYP5SmTDk77ySuG0m2dMZxUWUQvcHlF6K9OpqWPvr9ov+jB+Eg+hmeel7ThiHXY/PWZH0cl6JGmPU1S9SwbfI+FAyuWRm0udiOnSTs1SnwWqMLNsb3mFo5840O30+RkpM3R91F/LwmZH01sJai9OufEv9EjGZNTZgKTB+I2tsbytq5NYkXII0IIv9RLClwnZuE8r/qJPwGOr0CShuCbkGxBl0LZR2b+4l1fdIzByep+FeL01/vIlTDkbgg+dxPU8HnzV7KqBWJsSbEAcyPa+8kZngqR0dFYW3sL+t5sVrxuYWeOkTrTW9osnoU7cKsCdiPhI5785n/9GvX6SxWJk0se3Y/1H7y+7P4VWqA1CFRdSSenKVK4QBiXYDU6DU7nptJxzGgnwrxHTVuv9ImWUs+lZNaqljfY2WL7WX8GHQsNuIg29gPvATOnVHVwqcSkXLdRvw6kzHNntV9F8I8vD9tYyaTtuT7aQKu6XfCFfw8OXl/Is2q0U5lz/wCo/WCucHalTA8wv5tIKYOTMPppFn0qjFye5dV1MZTUIxS/LGa9StU1J+Zv9No1/oCd2P5SwKzpdCiUfSkJPqoS2k5fdEBMvH+CPLhh0kkmAWluLV2Rnz075cvwN90OkGpTjpqRO9/zWT+77L7i46f90vt/JENMwWp6yb3kE1uogbs/b+RlCjtP8B5bmBpXVhdN/wCYH+VuW87CdyGISo547qy1FsQ26sGGh1094DOP4ZwYdPoJRKpvPlaz9CzyL9a+zH2exDa9G9f8sY5h7WLHmT7IoufyHznJgqhVXC3DuEW+vE/S29pEzDCVwjXUqisaRNrC97kTKumk3pNc+pioZzl8EbB5ulNzV71nZ/ipIpA4T+FmPT8pGxWbVax8I4F2AHJeQjKYZQPOODynSj08E88s5btfCHFytLAmpqRc3B0PMf51jq5SQNCraE6EXtvtJCUUcIFexIFwwPxHoRpaN18FZT4006Nrp5TP4s1PT8/Y2qmiVWrVvj8jOHwbMCVAIFgTcc9p1XA1ANUNvLX7R7KsreqGKWJFvDxAMb9Ad/7yUMproR4Ki+ga3zENvUOE8LAKOkjbDVnDKJltGnEm1K7LWvUUMwPiDgi9tLESZVqKTrTpn/x6+Yl873BLbkoq6aVraj2KJo2yS1zLu+EcKcLX5E2t6HneVrCXVz1xyUWQlXLS+RtaxGxMk4fNXXn+Rkd0jUMoRlygwunDhmjwXakrfkSLE7H5iO/tMMeIVGB82LTL3gl5nfTL9LwXrqU/XFM2GKxrVKRVgrc1ZTqD6GU3ct0ldSxrDY/OO/tZvL6xfCsjwOpVdsoj4quzO1z+Jh02YiP4UyLWHjb+tv8AkZJTa81RWEZZyb5LfDCWFNfeVuDraegv7R7C4hq9RKaeBWOp58PP00iv3KsFtgcN3gdr2VQQvMtU0sLXvYi+sabBuDfgf/1b9Jd4HI0IcWRKdOwu1+JiVJuGBvfSafIMWRQbvrjuyRxMLXp2DBjfyMpcspotj5ZKXsefqb2l1lfZR6qhmYIG+HmT7dJRu414drm3pym4yDP0aktyAQOG35GYuo6iyuqOn6Gp1Rd0s/X7mWzjJHw5s2o67fOVZM0PbHNlcCkjeIldRqVVdSx6X2AmYp0iu7FvW35TV0lk7K9U+TJdCMZYiGzQbxSILGbCk4tEvEMQGEg4TDoAswW17kAWNjcm3PlG7zi1hpK5rUsDReGa/IqlOn3i1QimgwAYasah14V11NuY6y6zLB0WqinUUHjBcC1uIrvdr7jSYzBYrD0Xpq5L6/vGXxBSdWN/xG9hYdJbY7tJRxSlCTSqKT3NQ6A+RO6321nKbsktk8e/c2pRi+Vn8GUzvEU2qHuaXdqCRYkkn11sPQSuUQ63xG8GdSuKhFJGSTbeS2wXZ16tMVKT03VfjUsEdT6NofI3gVcjduN7qqAk3ZgLLuCRvtIdCsq3JFzsBsPUyXmGZJWoorpw1aYAV11DJyVx5cjM0lbr24LVo07lQqE6KL+msshi6ww11dgFqAHhZgwuDppyvINGoUYMhKkG4I0IPWa+jmfeYfvcUycRIWkAouxB8TsOfTppJ1MnFJ4zuSpJ53MYuLPGGvdgb3Otz533l1g87DtarSokWOoSxv8A+J3gdo8azOtmUpw3UIFAvzuBzkvLqeHrKnBRdcRfVg5NLzYqxJGnLz3iWSjOtSnH+B4OUJ4iyjzLNUqCy0Vp2N+IFiTptZthzla01WfZFQwqkOtV3PwMCopn+bTUekypE0dNOEoeRbFVuc5k9wCdI2Y4D+kbaaikBjBYxSILQDIQGdecs6QYdr/7j/1t/wAjJKDwyNiP9x/62/5GSae0CJImZfU5dJZZVgz34ZNxZre+o9P1lLhmsxE03Z/EBKhZrkKpJA8rbQMVm7yHCmmxeomrXsS3FZTqBa2nrHu0FLjoVdbllP2+2kw+O7RVapBDFFGqhTb59TBPajEcJUuGGoPEoJsd9RaVqvAdWSGjXURs0wd/pcfaFS+E+X9o7h6HEhY79PQXMpUo1xlq4TNdsJWShp5aQwihRoLf51nFpKWiO94OV7fpHKlACncDXT8v/t9JX8dWnjcf+m292iAYnDJ+CphgbgH+4P6fWBmFPgIA2t9j+loPj4OWlJjr/wAyecNohERRSJltllitiN24PZvD/wDP6Sd2FrENVpHUaH3BIP5S2HUqfCKbOidecvgzhpnof+9otHDs7cKKWPQbywWhwYivSHMPbyZD3iH2tHKFfu8cjrtUKEjyqgcX1N4/jP2D8Isc9ipq4Zg3AQQw3XS4sL/bWCMK5W4Fx7faaTtbTFPF0qn8Qsw62PCfo0qUp8JZL/CzKD6G32ltctUtLKbKlGCmiuTBOxsBra/LaEcpqDdfqJZU3tUQ9Rwn6/oJY1ad1Pylds3CWCrSsJmc/ZFX+H7Rr9m1LkBTcb2tNPh6nhU+Q3gYheDEg6eNeXkNPtKne0WV1qWfoZcYOpa4Qm/uIL0X5qRyFwZqMKnCKi6WVgw9+X3jlXYHoR+kPj7ZwF0+fSmY16RkijmFSmhVDw33tuR0vyE1NancRKmCRl1Vfh6Dcf8A5PzldnVQTxKI9dEpRUk++DKVM4q933RbjQ62bXh/pJ1ErGaX9TL0NSotrfu+JfI6yrrYQBaZv8VNnPqpUWHzl9VtfEdhbKLI8kMGA0NhAvNJmwNwGjjQGEgyOtCCwY4o0kG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0" name="AutoShape 6" descr="data:image/jpeg;base64,/9j/4AAQSkZJRgABAQAAAQABAAD/2wCEAAkGBhQSERUUEhQVFBQWFxcVFhcVFRQWFxgUFRUVFxcXFBUXHCYeFxojGRQUHy8gIycpLCwsFR4xNTAqNSYrLCkBCQoKDgwOGg8PGikiHCQpLCwpLCwpKSwpKSksLCwpLCwsLCwpLCwpKSwpLCwsKSksLCksLCksKSwsKSwsKSwsLP/AABEIAL4BCgMBIgACEQEDEQH/xAAbAAABBQEBAAAAAAAAAAAAAAACAQMEBQYAB//EAD0QAAIBAgQDBgQDBwQCAwEAAAECAAMRBAUhMRJBUQYTImFxgTKRobFCwdEVI1JicuHwFDOy8YKSwtLyB//EABkBAAIDAQAAAAAAAAAAAAAAAAECAAMEBf/EAC8RAAICAQMCBAUDBQEAAAAAAAABAgMREiExBEETIjJRFGFxkaFCUuEVI4HB8AX/2gAMAwEAAhEDEQA/APIkj1o1RNiOceJjoggWENPSKV0i30Hlf6wsAgEK06LxQEOtFBnGEIAiAROGKYSyEECR6lhyeVzsPWBSFzLbD4kU3FluV+rGK2TOAsNkJqPYHRbcR5cR5LN5h8MqAKgACgAfn7yn7PYAopJHib6X395f0RYTPbPCGrWpikRVpxaYkhUmPOTZhLgaFGIaUlgQXTSEmSG1O0QLpHKkAQYCRq1ATJdoso/GvvNuVvKnNcPdTIm4vKA1lYPN2W0aIlnisP4mH+aSAyzpRllGVoaKRCLQyIhEdCMaMG0cgNCKDEIhcMQiFEBiRSZ0YAhMbvDiWishyR9PvGUEkASILFVZwO0JjpeJIwHERViWvFB0gCHaIZ0QSBFAigziJwEhCflajiufwgt8hJmQ4bvHZzrw+L1YmwHzjOU0brWPRLfMiabsfRCUahO5YfSVSYO5coCigHU7k+Zkgm0TFODYW/FrGqza6TLdwXU8kqidZMUyrpVZZ0TcTOjSxwGI7Q1WA6xhcEStABgYmrYwmawHmIBsjkqsxqaGWBMrcwpG20WQTH4w/vf85yoeW2YqQ+vWVVXnbrN9XpRnlyNGAYYgy8raBaNwzAhQghgwjBjAEtBhRCIwBBBhRIrIIhkgGR0MfQyILFvCE60ICRkOpiK0TihcoCHCJFtEMhAjFBgkxbSELvs+CxNMbNbi9FN5qsqo8QNtFLNwjyA3+cynZnEinUJOxUj3M2mHAAUU2B8PD6X1vKJvcJJxBsptrqD7WjZF4jCxIvsAp+95JpUfCTM1r2Lqs5IiuAdTaQ37W8JtTTi877+kDMWJ8I5xrDV6VD4tW5KNTKYFsmPHt2yfFSt7kfcTqf8A/QKZ0amR5g3kTNe0T34Dh1BNrBhc+K9tJUfs8uwPCAW1AAtp/L1mrQkstFOpvhmhOeLV+C+psL76y1zCpbgUbCwMr8nyinSYOAWP83I+QlhneHDU2K/Fwm3raZnjOxes9yqzXtWtK6oOJut9JTUu1z31s3+cpCwuVmoB4S7Hl/1DpZglM8PcA9bbjUixvz0M0KEcYSyUuTzuxvGZv3uhUA9RKt5a5li0dQVXhlbUWPWklxgPLI9oJEcIgsJeKwCI3eOtG7WjFTAMEGGYIEYAMQwrQSIwBLQbwokVkESPiMLvH1kGCWFaCIfDIA5RFM6dAQ7i1i2iAawibbSBEAhjWN2jlPQwEPQ+ztA06K90tPiZS7s68VwWsqjXST62GuGqU07uqn+5TGxH8SROzy3p4cdQt/RGJMkZnmBesRRUnurmo421/Ceo/SctyabZr0poq8PX7w6czeaGkg4bTMYFQtZyBYXuB0uLy8pYmBz1MaMNKG8blbMDwm3pv7RqnlVJCCB0JJ1N+t5c0DcQGwd4M4A0VuYUEchmAYgWBFwbdDaRqNa7gMi6WAtpYDaWz0LbCRjRsbnS/Mx9bF0IYseJjyJvJVSn4R5iN1KwtYRync0/QxGWLgqcvZFLKos9Mn3BNwfOV+MReMuAgJNzo2/PS+8DMcK4xAZbgn62hV/F8Whja9K2YjhnlFAMC1RzwjTc6aW9JFxVOxI6TVYWkE4iDqftMxizd2PnL67HJiuOEQWgNHXEAzUitjZgGOmAY6K2ATAEICCwhQoJiGETEIjgBgwokVkBUayQokdd5JUSBYsW+kSKwIkIcBOvOJnCAIohNFVRzgtIQUiKkECKrSEPS+xeKDUaeutNip9HBsfnLjLaXDSdQPHx/vBzNj+k887KZ0KNWz/7bizDy6jzE2+HzAhnBBrIdVqLYMBbY23nLujpkbK3lETGkf6l7bEA/SdSrkGMb1CfKOVNxM2dy9exe4KtpJyHWVeXnSTkqWjFbQuIqhZTvx1ixUaKPn5R7MWLGw56SywdAU1C+5jr5CszX7XpJbi4nf8AhUXI9eklpndNUuD4XNrEWZW6EGWtWkvFcKATubC5mdzLIxiHYo3BwgnqCfTlGTQNyvzzPwaqBACE1J633HyltiMGCA42Iv7TI/sluLX/ALmqyXEfuu7bXh29IbNO2Awb7kPMk4PENjpMpiDqfWazOWtTPlMlij4jG6flksIrxsx140wm9FAJjTmOkRtoyK2CILGFedGEEVYEcMAiMAAwbwoloCAjeSS2wEijf3j6wDB3hk84EI6wgEadacIQMARCIhMdEZYayEOMJYInXkIOq09H7BZ2hpmmxAblfmDPNQ0dpViNRoZTbWrFgeE9LPRszrKMTYdI5XAmPy+sdGM0tPFBlnLshpeDZCWS8y3aTDK3KKtx6SxpveKiN7jYF2v0jrVuZ0HnGaqXJF7A/aG+RUGFig+v1liFbK7E9pKINg3Fbcr+sh08+o0+JhUvflw6y6GVImgAHsv6SvrUUB0Vb+w/KPmINyhfN6TX4T7EawBmAUBlOoMm5jgFa5cKANdLXkDD4ek1O/DwsDbS+uu8VqPJMsm9oR+7B62+syOJN2M1na2rZFHmJkKjay+hdwSY00G0Jo2TNaKmCY2wjhEaIjorYNpxhMIJMYQS/KCYREAw5AJOiRLyEB5+8fQRn8R9TJCCAYKKwnWncMhDrRxdree/lAAhCQhzmNlr+8U6xFEhBLTgIpaKBIQW3SKFiARwaxWEvMrQMtvSSRVambHaDgcKaZQHS4U/OXWPwAZb85ybGnL5G1LYeyLGDXWTlxvDU8pkFrPRa4kt834jfYiK4vsDPubYWbWOo5mby7O1IAJsZc0sYDzg4ASXDESBXytm6D1lkuLEqM1zNrhU3JtGRCHmGQtwE8ftKXu+BBfrNPjeKnS1NzzmSzPFDux5mRLLwicAZ7mAqMAOQ+spBDJ+saM6EIaVgrzuCdzAIhFoJeWoABEFhCaIx0jFbG2MRROYzlMIjEIgNHCIDRhQJ0WDIESp8R9T9zJCLGH+I+p+5kimTygCHEvCYxDIAQGED7ROKIHkCITEvCKwkpE7C/pA2HAAWGeQklMvc8reukfTKrnU+wlbtiu46g2V8fwdK7KDtcAyxxGQmnYNdb7X85Fp/u6gB/Cwv85X4qmnpDoae5ts5wXi4gPCtkvyJUDY9DJeFqK9PTcbjnFzF+Ipb8Wp6FAG0A25D5SrqkK5seFhY9dCLji6i3P5zixk8HRi4y2lt7Mj5nbmJS1KdtRtLvGr3g1srHn+E+hlLiEZNCD/AJ5zXTJPgptrlHlDa1OhsZNw2dVE0OolfwMdQpPpI7VDexBmnQpFGcGmTtTflFw+fKH4mtptMwtQ9Ivds24g8GKCm5cGhzntP3g4VlAHLEQxQ66wlYAhef29YYpRXlGccPzfYaxIt6yMTHsS9rX1uT99JNwGUNVcKLAn7ect1qEcyEe72KritGyZc43Ke7a1+IbXHXmJEbLL7Ee8MboNZTA4sg8Wnn+UAmS3y2p/CT6axirhmX4gR6i0tU4vhlbTGCYqxSIgjlbOMAiEREIhAABBtDiSEOqDxn+o/cyQgiHCNxNpbxH7mXWU5GjG1WrwDyF7+V+URzSH0squccTAuxsqlj5C/wBp6TlvYvDAXKs1he7E6+20vsNhkWnemFUAaiwvcRXZ7IXJ47Sypzyt6yfg+zhdgouWOwX+81GZ5/Ta6pTU8ixUD5ACVpzBzwa27scK8NwQL335zHbdNcM2dPCLfmJuS9lEViaiK1tOEtsfOWOdZOool6dOmgXc3I6fCJAyvNaqMW4DUuLDiOg13uYOaZi1a3e1FUD8Kgt87bzDKyUmsml1PU9O/wBOCkFK/WScIvdsGsDbrsYr46kuwZvUhQfYXMZbtAQLIijzC3PzaPiyeyRPCUfU0v8AJaY7EGvZnUJTXU2uSTawALG5O+ky+NdXqsyjwnbX294/XxdSroxNolOgBNnTUOG7Ml9kMaY7/M1mVY9KwRLtdAOEnUg879RytCzPK7lTUXgsVUVFJBCkgKR1taxHnMxg8QaVUOOR1ANrg768pqVz9K6Mg4UpjQqxszX1HCOote8x30SqnqjwNXYprDGsfgeDQMGUtwAt4Qz2vYj8LH+IaGQdF1K8SXsytYkHmNOfnLTMLVkWlcWPE/ENSXFglgDoftKlKt2cMb3PduRtxj4X97feUJNrV3Rqqt0vRL0sk4XDqrXSxU6j3knGCnw+JVPtKrC1LXXp/h+sKo5dgvIak9AP7Q6mP4S16f8AsDSYBTrbfYAanrb06wcTgjwF0HENRddRfpx8z6SVUoms3dq3COHicj8NIaKvvzk5vBTKA8NK4AtqTYbL9yYXY44b59vkVys1ZUdkZQLvew8tdPXrO7v9JeNj8KqFXW5NyGUn5W5GZfHY7iY93cLtra/vOhU5WdsGOTUe5Hx1bx6HQbS1yvPQgFyQRsQbEeYP5SmTDk77ySuG0m2dMZxUWUQvcHlF6K9OpqWPvr9ov+jB+Eg+hmeel7ThiHXY/PWZH0cl6JGmPU1S9SwbfI+FAyuWRm0udiOnSTs1SnwWqMLNsb3mFo5840O30+RkpM3R91F/LwmZH01sJai9OufEv9EjGZNTZgKTB+I2tsbytq5NYkXII0IIv9RLClwnZuE8r/qJPwGOr0CShuCbkGxBl0LZR2b+4l1fdIzByep+FeL01/vIlTDkbgg+dxPU8HnzV7KqBWJsSbEAcyPa+8kZngqR0dFYW3sL+t5sVrxuYWeOkTrTW9osnoU7cKsCdiPhI5785n/9GvX6SxWJk0se3Y/1H7y+7P4VWqA1CFRdSSenKVK4QBiXYDU6DU7nptJxzGgnwrxHTVuv9ImWUs+lZNaqljfY2WL7WX8GHQsNuIg29gPvATOnVHVwqcSkXLdRvw6kzHNntV9F8I8vD9tYyaTtuT7aQKu6XfCFfw8OXl/Is2q0U5lz/wCo/WCucHalTA8wv5tIKYOTMPppFn0qjFye5dV1MZTUIxS/LGa9StU1J+Zv9No1/oCd2P5SwKzpdCiUfSkJPqoS2k5fdEBMvH+CPLhh0kkmAWluLV2Rnz075cvwN90OkGpTjpqRO9/zWT+77L7i46f90vt/JENMwWp6yb3kE1uogbs/b+RlCjtP8B5bmBpXVhdN/wCYH+VuW87CdyGISo547qy1FsQ26sGGh1094DOP4ZwYdPoJRKpvPlaz9CzyL9a+zH2exDa9G9f8sY5h7WLHmT7IoufyHznJgqhVXC3DuEW+vE/S29pEzDCVwjXUqisaRNrC97kTKumk3pNc+pioZzl8EbB5ulNzV71nZ/ipIpA4T+FmPT8pGxWbVax8I4F2AHJeQjKYZQPOODynSj08E88s5btfCHFytLAmpqRc3B0PMf51jq5SQNCraE6EXtvtJCUUcIFexIFwwPxHoRpaN18FZT4006Nrp5TP4s1PT8/Y2qmiVWrVvj8jOHwbMCVAIFgTcc9p1XA1ANUNvLX7R7KsreqGKWJFvDxAMb9Ad/7yUMproR4Ki+ga3zENvUOE8LAKOkjbDVnDKJltGnEm1K7LWvUUMwPiDgi9tLESZVqKTrTpn/x6+Yl873BLbkoq6aVraj2KJo2yS1zLu+EcKcLX5E2t6HneVrCXVz1xyUWQlXLS+RtaxGxMk4fNXXn+Rkd0jUMoRlygwunDhmjwXakrfkSLE7H5iO/tMMeIVGB82LTL3gl5nfTL9LwXrqU/XFM2GKxrVKRVgrc1ZTqD6GU3ct0ldSxrDY/OO/tZvL6xfCsjwOpVdsoj4quzO1z+Jh02YiP4UyLWHjb+tv8AkZJTa81RWEZZyb5LfDCWFNfeVuDraegv7R7C4hq9RKaeBWOp58PP00iv3KsFtgcN3gdr2VQQvMtU0sLXvYi+sabBuDfgf/1b9Jd4HI0IcWRKdOwu1+JiVJuGBvfSafIMWRQbvrjuyRxMLXp2DBjfyMpcspotj5ZKXsefqb2l1lfZR6qhmYIG+HmT7dJRu414drm3pym4yDP0aktyAQOG35GYuo6iyuqOn6Gp1Rd0s/X7mWzjJHw5s2o67fOVZM0PbHNlcCkjeIldRqVVdSx6X2AmYp0iu7FvW35TV0lk7K9U+TJdCMZYiGzQbxSILGbCk4tEvEMQGEg4TDoAswW17kAWNjcm3PlG7zi1hpK5rUsDReGa/IqlOn3i1QimgwAYasah14V11NuY6y6zLB0WqinUUHjBcC1uIrvdr7jSYzBYrD0Xpq5L6/vGXxBSdWN/xG9hYdJbY7tJRxSlCTSqKT3NQ6A+RO6321nKbsktk8e/c2pRi+Vn8GUzvEU2qHuaXdqCRYkkn11sPQSuUQ63xG8GdSuKhFJGSTbeS2wXZ16tMVKT03VfjUsEdT6NofI3gVcjduN7qqAk3ZgLLuCRvtIdCsq3JFzsBsPUyXmGZJWoorpw1aYAV11DJyVx5cjM0lbr24LVo07lQqE6KL+msshi6ww11dgFqAHhZgwuDppyvINGoUYMhKkG4I0IPWa+jmfeYfvcUycRIWkAouxB8TsOfTppJ1MnFJ4zuSpJ53MYuLPGGvdgb3Otz533l1g87DtarSokWOoSxv8A+J3gdo8azOtmUpw3UIFAvzuBzkvLqeHrKnBRdcRfVg5NLzYqxJGnLz3iWSjOtSnH+B4OUJ4iyjzLNUqCy0Vp2N+IFiTptZthzla01WfZFQwqkOtV3PwMCopn+bTUekypE0dNOEoeRbFVuc5k9wCdI2Y4D+kbaaikBjBYxSILQDIQGdecs6QYdr/7j/1t/wAjJKDwyNiP9x/62/5GSae0CJImZfU5dJZZVgz34ZNxZre+o9P1lLhmsxE03Z/EBKhZrkKpJA8rbQMVm7yHCmmxeomrXsS3FZTqBa2nrHu0FLjoVdbllP2+2kw+O7RVapBDFFGqhTb59TBPajEcJUuGGoPEoJsd9RaVqvAdWSGjXURs0wd/pcfaFS+E+X9o7h6HEhY79PQXMpUo1xlq4TNdsJWShp5aQwihRoLf51nFpKWiO94OV7fpHKlACncDXT8v/t9JX8dWnjcf+m292iAYnDJ+CphgbgH+4P6fWBmFPgIA2t9j+loPj4OWlJjr/wAyecNohERRSJltllitiN24PZvD/wDP6Sd2FrENVpHUaH3BIP5S2HUqfCKbOidecvgzhpnof+9otHDs7cKKWPQbywWhwYivSHMPbyZD3iH2tHKFfu8cjrtUKEjyqgcX1N4/jP2D8Isc9ipq4Zg3AQQw3XS4sL/bWCMK5W4Fx7faaTtbTFPF0qn8Qsw62PCfo0qUp8JZL/CzKD6G32ltctUtLKbKlGCmiuTBOxsBra/LaEcpqDdfqJZU3tUQ9Rwn6/oJY1ad1Pylds3CWCrSsJmc/ZFX+H7Rr9m1LkBTcb2tNPh6nhU+Q3gYheDEg6eNeXkNPtKne0WV1qWfoZcYOpa4Qm/uIL0X5qRyFwZqMKnCKi6WVgw9+X3jlXYHoR+kPj7ZwF0+fSmY16RkijmFSmhVDw33tuR0vyE1NancRKmCRl1Vfh6Dcf8A5PzldnVQTxKI9dEpRUk++DKVM4q933RbjQ62bXh/pJ1ErGaX9TL0NSotrfu+JfI6yrrYQBaZv8VNnPqpUWHzl9VtfEdhbKLI8kMGA0NhAvNJmwNwGjjQGEgyOtCCwY4o0kG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72" name="Picture 8" descr="http://t2.gstatic.com/images?q=tbn:ANd9GcROTw-P5UYQmpqt231MFf2uqVHDyDfaRQGC3Lg1AKWvvTzLgtq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5" y="260649"/>
            <a:ext cx="1786530" cy="165618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11560" y="2060848"/>
            <a:ext cx="8903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Георгий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Жуков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36874" name="Picture 10" descr="http://t0.gstatic.com/images?q=tbn:ANd9GcT3kTFsXBrLbXdk6cRGSNGYYsdTDR_5lcn_Pptz5XzqxDrcgMXMo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188640"/>
            <a:ext cx="1667094" cy="2304256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995936" y="2564904"/>
            <a:ext cx="10530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Семен 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Буденный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6876" name="AutoShape 12" descr="data:image/jpeg;base64,/9j/4AAQSkZJRgABAQAAAQABAAD/2wCEAAkGBhQSERUUExQUFBQWFhcaGBgXGBgYGhwcGhgWGxgaHRoXHSYeFx8kGRgXHy8gIycpLCwsFx4xNTAqNSYsLCkBCQoKBQUFDQUFDSkYEhgpKSkpKSkpKSkpKSkpKSkpKSkpKSkpKSkpKSkpKSkpKSkpKSkpKSkpKSkpKSkpKSkpKf/AABEIAM0A9gMBIgACEQEDEQH/xAAcAAABBQEBAQAAAAAAAAAAAAAGAAMEBQcBAgj/xABFEAACAQIEBAQEAwYEBAQHAQABAhEAAwQSITEFBkFREyJhcTKBkaEHscEUI0JS0fBikuHxFXKCojNDssIkJTRTY3PSFv/EABQBAQAAAAAAAAAAAAAAAAAAAAD/xAAUEQEAAAAAAAAAAAAAAAAAAAAA/9oADAMBAAIRAxEAPwDcK4a7XDQcpUqVAqVKu0CArtKlQcmkaUUs1ByuiuUqDs0hXKVB2aRNcoe47z7g8Jpcuhn/AJEhm9tNB8zQENKsj4r+Oh1GHsAD+a4Z+y6D61Q3vxI4ndDfvPDyrmIVFQwdozamg3qlNfPt/juPCl3xkEbrneZ/l0ETXMD+I2Ptn/6gsOzjMPvrQfQdKsu5e/GEyFxduAf/ADLew9WXt7VpWCxqXUD22V0YSrKZBoH6VImlQKlSpUCpUqVAqVKlQKlSpUHquGu1w0HKVdpCgQFdmlXDQdmlNeaVAqVKlQKlSry1yKDuah7mjnnD4EHO2a5EhF3+ZOi/PX0oL5//ABbFomxhCC2oa569Qn/9fTvWN43ibXCS7Fv7++vWgNuZ/wAVMRiiVVzatn+C3pPud2+3tQZcxBO+utVzYk7bUheM70FxhcQbTZ0CltNGExE/Cek1Ku8dLgeNbZiJIhvsDvE9KHhfNdOK7dulBZ4rHtcOZtt4mde59aQvetVisSK9C4Z0kCgurOJG0mjL8PecThL6ozE2Lhhln4WaAHUd5gHuKza3fadSYqxweN86wdmH50G+cX/EIJPg2jcIYhtT0GsZatuA812sTbVi6o8SyEwQde9C1y8+Bh2y3LboWAAhlLanN33qJf5ev41Euvcs2rbJ5TAGYE9e3vQafbvA7EEehB/KvdDnJ3LK4S2YJZmPmOYsuh0gHQUR0CpUqVAqVdFcoFSpUqDy7Gm8x71GscUR1DBgaj8T4uLSZhBPaaCxzGl4hrHuYOdOJJdOQqEmVyqCI9aI+UeeL922TiFUwdMvlPrINAei/XoXDQ2/OltTHhv8gP606nN1sicj/SgvzeNLxTVMvM9o6w4/6TXU5msnqfmpoLjxD6Vw3j6V4tvIHYio+LxaWxLmBMfXaglftPpWXfi1+IJtA4SwSGOl1h6/+XPsdfpRzzTxpcLhbl/Q5V8o7sTCj2kzXy5xHHm47MzEkkmfWdTQM4i+SfX+/wC/lTTXaZd+nevAaR60HvxZ9daSoToKfsYefpU3DWQOlAzZwRNG/InK1hyl28q3FLhVBMqBGkgdZ0g1QYfDsxhFZj2An8v1os5Z4bibGZXVRabXKYzSe8T+YoCfjPJ9p0u57Fu1Em3ctAKJzCBGhIidx3oBxnC/CulWGx0mNuh0ozvY9F0uX9Bsr3AY7aH9aqMQuDuuXbEDM0bMoH0C0AlxLhgVfEHfX51G4NhM9+2kasw+k70bYnltb2HuJYvW7pYaCVBkEEag6bUP4HhlzDMz3QFdVhIOaS0qdR/KA3zig2Dgy2b90r53UIA2bUEiIjsAKkcX5Gw95fI7otsEZFMqCNdj1/rVfg+HYnDWLNzD3bZDCbguLCgEbg7yKl8X44vD7TOzi9evQ5kgKToNB0EUEr8N8QTYdP5LhABPmExuD9qL6zf8K+Yheu4pWBFxmFz0yjSJ9DWjg0HaVKlQdNcpUqBUqVKgzL9hvqTlda8XrGL2zAjtpUPEcJxixkIfvDD+teU/aVDZ2ZSBOoIoJAweKAiB9jTV7BYkDRQJ7QKrrfGL3/3AfnVrgrmJcHVTpprQQzgcQF2b5GotvEYhRAzgT2FWfj4waFR8JNNW8ReMyoketBAfiOJnc/SvR45fjUbelPjiVwz5AIEzTCcTldes+2tBL4dzjiQoGbyzpsTHzqVxLmh7qBW1gzofpQlxDG5ACOnamcFxIs/oRsBQWnPnH713h5RiQBct66aiG/WsjnetS4jeW9bewSAGAAJ6MDKn2nf0rMcfgWR2VgQ6khl/p3HrQRD0HWalYe11A0qPYXf2FGfKHKlzGmEyKFUFizBYBPTufSgr+DcIa/cW2pgnrGgHfTpRHc4HhMK04i/m00TYnTUwupEjuKseC8NvOPDwlrKdyznyr/8AkvPsT/Kgqm5+5YS29trd25ecaXGbKQQP4kURAzT5aDmL56VFKYW0qgaZm/PKNz7k1W3sTjcREu8MYGYi0vyUeZvkDVQAimRbu3WB3aUX/Lb83/cKkDi16YH7sTEWgUJ92HmPzJoLG9yulpR411FeDqZEf5yGn/pqJh7OEU+a5cuf8uYf+1assLwgMA2XUida5icAtoSUOY67UFlwO9gmmbOLhQTntt51GnmEuTpI0p3jEJdtHxvHULmBYFW8xzQ67Zvan+Q8YS7W2thUugoGIMiZAIMd40qst4Sb1222jK7b7abifegIeYuabuJwgY3FVQwBtrIkDvQ7jwv7s+KHldhJy+mteLFtAGRyVH50rtqwVJUsG6D/AGoNI5L5T8BDeS+rXzATIZADfwuOoPWtTszAmJjWNp6xWFfhzhrn/ELeUtlElyu0ZdJrdxQdrlKlQKlSpMY1oEa5Wdce5sxf7QwsMqIsqJgg6jUd6VBB5i5Yt2yv7KWTYEZifzr0uDuJZzLczugJZLksGG5g7qY2qps83Ye8xy3DmnYyD9CKdfmmxZdS1zrtv9QKDl7i2HS2t8DN4g8pyzBG4PY0Mcd/ENljQDXyxvA3Neeb8FdtfubUNZN9rtv1W4EgfIn7VMTlixhmm9kd2UQrx5d5AHvQUmF/FHFLcLSXtkiV00B7aaUecN5ltYoK1sasNfMCQY6ihLifBEuXEe0bSOpHwgajtHzpnl/gdxMdiBb8oFsFRMSWYbDr19qAnGFUzAYdJnSZqrxvD2GYAmRGneia/hgLYtz1Ob09ZqFlKK4Ik9GOunSgEbdl7wfKpIQS0bad69Ye+MhjerzAYfwgyBpN0Ekg9qGrdtluZTsDrQWuHa2EzuDIMQPzrzxfBYbEICyNIkKwJVgO3Yj3qXhuFjE3BasW2Lt1JgADdmPQUc8G/C+zZIfEXWxBGuQwtsHuQJLAep+VBmHDPwtv4gBrDA2p1N0ZFA75ho0egrR+Uvw3s4O3nu3fGYAgnVLQHqDq8e9WvFOawnltKoRNJI00/lExQPxrmt7ykl2RBBkzqDMZR8jrQXXOfM6W1W1h4KgHMEUKo2g/nWSX+IXr1xnLbaQB0E0T8ZwhtHLMhgDJ1JnvVKuFyt9KBzhty8VyW0UT/G51+UbVzG4bFBhnKCeiiT7yKIsBhliYqa+GUAsYA3PegpeD22CAv07/ANK5xbh7veQ5j4JAgLuD2zQetWFy7mysFy253q/wT2irIPN1219ftQUfAeD4xSs3hcthgSsQfcGB2FS+KcEZcVduEIbZuF5O4zBT+Zq8w1zwiCCSP0qFxLi2bEXQYy+Ugf8ASs0AlzBgw7ZkGYE6ECKoFtlWmNjqK0e/wtWObUaAx0/0qs4xw0NkCDWQDA3kjT17UGycECeFadUVM6IYAA3UGNN96si2lUeAt30tIoVAUQCGadQI/h22ryuPviyFKMLumZoVl36NmE0F8rfXevU0KYnjZsXkzhsrA+Zo1bt5SelSbPMqvBHwzDH+96C/u3Ij1NQsdhBiLZUki2eg3Pz6CoL8U8QwpkaQd9SY/WpvFOJCxbJ3gbUAXx/htjDlVNyNPhcEx7FY/KlQlxrHPeus7mSTp7dhSoKazyxZs4hXa8q5YMZjEes06/LuFuYost5WzktGb6jTbvVbcSc5aCvcgsT8hTaOsLkgIDvlZWB6fF0oCrG4xBeS2XCqi2yM2uojSfUVA5nwmCuY6Xdp+JtTAO8abdKF8fxQXMWZbyAKN94j6VeXsBNx2KspZQ0E5WIIkTI9qCHfwODa/mDsAToQSBPQUQYbCeJiMwMi0ok6yY21FDOIsIqiQddlkH51OwXEL1u5BTwwABLdiJBoCTiPFwMRlzeUr96g2+ZCocFhMQNN/TWhPiHFLjPbYDOZILDrFcawbqKbeZ7j3ICAEtPaBrQGHDuK5VJgZs25jruKgYDgN/FYoC2s5z65VX+ZiNh9z0ogwfJrLbsfteVGuXEtW7QOpLbs5HYSco67mtJwIsYe0PCCIpHTcxI1O5M96BrgHAbWBtQDLHW5cO5PT2A6CqfjnMiBClvyjUk9zUfmDmcMSoOg+9AXFeJaHSTsPc7RQQuYeMsxZM3lnoImrLE8CdsJhZBIuKbbsNcpUsyz6BSR8qq8XwvDrbTNfD3zDOFnyRsoP8Tdz8ulGvGeM2bWEtoCXzqGTLrBM5vnOkHeaAP5gxJK2p3CQflsY6SKpbbGQTVvx7hDoguszOboDmVCZZ0ChQdNOlVGHMqD60F/gWI37VY4lQywZA6+vtVZhX2r1isSS4UBmI6D9TQM3OEq7ksX20hiAB00B+9T+F8EUkPmcFZAEwPpUdL+K3Aw9oDcMwJI7E1OwuIxUyRh7qQdLb5WXvE70FzatE2yCdR6+tCHFMQ4xFxwZ8xAWOwA/OinhPEA6NM6bzoREzPtFAz8UGct/Mxb6kmgJOEcYIIS7METPaOlEfJiC7jUjVUV3M99l+5+1CnBuDftANxsThrKEx+8cZ9Oy9KuuG4q1gCxs46zduuIIIhQAZ36/wClBreJvBFJO8UPLeLk7gk/rQHieduI3NEfAvP+JR+Zpsc18TtwXw2Hcf4Lig/KDQG3H7cYW7mE5QWHuuo/X60L8E4qAwLibeug6Hpp1rxc5/S7auW71m9YdkYLoXUkjQSu3uaE8dzFcwtt3s3IOg6d/UGg0zhnFT4jNlYAI7xGkqPL9z9qBuZ+O4m5INy57DQfbeqXhfPfEiqOuIuEOzKA2RlJEZhEdJH1q8P4i8RsjzphXjcMkH6qRQAV/EXyYJuf370q0JPxhvsNMJhj9T+tKgDnxd60TbOhmIMg0Vcn8pYjGXbb4jy2FYNBBlo2A9Jok4peW9xy2LaWri2rZ8WQCQJEtPUg7fOr/nPmBMDg3u+XMRltjux0H0En5UGQcSwGEfi185xbtrePlAEGDrHQa1pHP3JX7fbS/hmGfIBvoRp1GxFfP1zEMWLFpkkknuZJop5e5wvWEIW6yqRBUEwQaAw5a/B1wwu4q5lSJyjU/M7ARQnznjf2rGXHwzZUthbaCYDKigAg7E770Y//AO/OI4f+y2A5vsBbBmSVJg5Z3bp86tOSvw1tYRRdxYW7eMFbZgpbPYgaO2vsKAY5J5Wx2Ls5XtrYtT/4txIZh1Cruffb3rTOX+AYXAofBED+O6+rt7HoPQaVKxeMLySclpfibX6Cs15356zg27PltjT5dTQeOeOePHxNrwTAsOWSdy22/wAqi4nnTNJDwSSxSfhJ1OnvNAl6/BmAfWKavYhHYs/lb+Yag9p7H1FAZvxstqWFems3Ue27BknzJmXts2U/ahzl7ht29iURLixmBJ1IAGpOo6D71uXOWFsYuwpW5lvIPJlVjP8AhMLoKDKMSXzliDM7uo1q44BdW4vhkgMMzLO20QPnBpzhX4dYm8R4z3LaSdBbZ2+8KPrRHw3k63aS4J8O2CUa5cAe60fEAAYQdKCv4twxjhLVuczBGAPdlJO/WQaz5AwDDqPl3rWMVYtWES0mZgM8O5lsxUGD2029qzTiCw5gQZNB3C43Y1Pt3Sw0IFUobX3pxbjj4daAgscMD6Mx+R/rU63wlLc+ExDdm6+x6a0K2uJuNCrfSplniDlpgj30oLm1bu3HdLY/eXIRe2ZtJPoBJqxu/hAyoWfE21ZiSAF8uvTXXvVRg+ItaIfWbaXbxIJHwoQgkaiST9BU6/za+Itpea4SkDcaqdYBjef5vT1oBHjfLd/CXRnWQY8w1U/OrXl7Am5hbt3Kma2Sg0HeSfXSpuLxd3EWPCRwSzqQ51iNTXnhvjYfCXheZGi4AMoH8g1MUAtbzt4jOghROwGs7aelVwui42qETtBNX2K48ptpbySTqWUzJP5V5t4tNyBmmDQReVLSniVlL110slxmALan+FdNpMCaJ/xFtYKzdNlL4ZdyinMUYHUF9j7GhjG8P8QMymLmXQzl+566UO3OBXgMzI4GhJIOs+vWg1Xkn9lbCoLbA3LVy8wt/ESHRAzfYa1F43hcxjUesgT9aoPw+QYa+7TJNlxEf8pP2Fd45jy9x2Un0jsaCO/ACza3dRPwkD6xSpuxi0AlbrI/8U+X7GuUGtch8gX8DisTevOlxXSEdSZMtJlTqOlZ9+IHHTxDiSYe2rvatOUCoMxLT5zlnpEfI1pPB+JXFcC3cKINXRpZQo3Kzqp+1DnPeAz3LePwbLhryMys4UAtmGjNAgnfWOtBkHHcH4eIa2EZMpAKsGUzHUNqK9cF4dcvXFs21LuxMAfck7AAbmr7mXlLFm/nu3Fv3LpJkEyx0A0I6yIFaHyryguDtra0N64JvvpoBqbanoo69zNBXYXgNnhVhLpfxcW8qrA+RAdGKCNT0znedAKMf2wW7SljOUZoG5P+xNZlzBxkYrHAL8CMqIJ6Kf1q55q42qNlliQIyqYoPXOnO5a2EQ5Vk6Dr6ms2xWKLbz6mnsTiS7EnMPnt/pVbiSNQD9evrQcvPmgbCR/vXiyAT/f97UrSTr0G/wA6LOQOV/2m94j/APhW4Z/XXRfcx9JoDb8NvEwNkuuDu3L10DzkoihP4VBZpMnXaiXEc1cTJ8ljCoP8V1mMf9Ir3fxnTb+9B6V6S7AJ60FdxDnXiFlZdcKfYvJOwgFddab4gl0W7bNcyguykRqWIzFtfXMPlQlicReucTtISTbL9f8ADJJ9dhWgcStF7AholMo0lycxhVbYliwXN0E0EDjyZ1AB3ABPXSIM9CIrN8XiDnK3AA469Cp2NaFiWzKc26zInsYP30oE5mws6p8Vpf8AMvUfKgh3MKDqpg9v6d6WRhTFoSoKxBAJG69N+1R73EkzQqv20Ig9yJmgtLN4nSnHulInVjsvX3PYUzYR3QEPCntv7E9PlTtmyqdNf76negaxt6LV2W1dSD/QelWfLt0WrdtWVXTwlzo2qsCJg9tdR6ihzGE3LqoOp1FW7XoY5Tp+g0H2oCrD8MtOwbCjTKT4RYZlgbITo3sah4wXGVrJVvFuEKttlKuW7iYnTtNRMMzWkS6shlaW7ZTlCH6mr7Bc7WroW1i1UEHQXACJndXjT5EUGf4jhydVtgiepVgfUDt+lSeBctXcQwW0pFudXIOUdzJ1bSjzivI9jEXRftFfEGuS5LIx6SZzdjrIqi5k4hjbK5b1trSSACkeGfYppFAm5VVGZbl61lRyVOYnMBsSoGntTOKx6rmR7pxN24QERVKgdhJ6R6UOY7i/lLA6D10ntXjl5m8YM053kg/yW13PzMCg1H8PeXraXXR4LvZuAgSQoJVSJPxfEdaCuP8ABHwl823GqnQ9GXoRRdyNxD/5jbE6Naur9QD+Yop5/wAHauWcrpnvNIsqCMxb0PQd6DIbdy2RrdynqpVTH+alVFasXbl17ZsMzp8QCnQgxrXaDRH4ifPlM5vJp26/fSmOY8Wf+G30zQ3kZY3kOsgfI1WYLiTABUXMwHmPQEkz7Vf8vcM/ar0ss27cFp2LGCq/bMfQCgf4NhbtqymIxJHjvAtWxrk0+In+aNYG0ilzfxj9kwTAEeLelV1Ex/E01G41xU3+JLbU+W0I02n+I0F89cU/aMTAMonlHaBQM8rYabqu0QpzE+g/2qJx/ijXLjMp3OntTV/H5RkTYiCRpIqpzFtPr/SgVxxrOsRrTRtFvhqULAGup/vvXlsT0Gh201/0oHMDw5rjKg1ZiP79q2HgdlMPYW0hmN2/mbqfrt6CsbGLKDQkM2xnUL1+Z/L3q94Jzm6AJc8yjrsw/rQao1zqTTVzG6HUbUFX+PZyCDKDt3rtziwC/FqaCJxfHXsLi/FtsYfbqAYgjXaRrVpw/nx0yl86kGZQysz1QmD8qrsYfGtlSYO6nsRtQ+MRJyusFDqJ7UByvMduBpCRJIB2GwgmSSdTrVVibmYllMgnT+/ah7xlJAU9tJq/OGAhhqCJoKHiSm3CrpbcmPn0jsD+dNmBrGseg1jpr3q2xVlXUoYE6g9iNjVXhrcSDOZSZHqP7mg98Kxz2XGcHIw8wg7b5l9QaIeKKAs6ZSshvTuKq8DfGV7TDMoiJ7HsehrzeSVXDozMsyQ0HKPQ9B6UHjh4jNeIjMAtv59fpP1qQqH5V2/dHwj4V0H9abuY3KAcpb21+poDS7g4wcEMXiG2Cwq+VpJ+HqfUUNXLU6MJDCYPpof61Abjl64IFogKBA2H061It4a9AdmRtoQGCCfRt/lQSMBjLtg/uWMT8Dklfl1FE/CeelLZLq5GI1DQVb2J8rUOYjBuAHyNBEyASPtUC4wcQYb03oDLmDknC4q0fCP7O5g+UFrZPXMo+DpqKEOIcBvYLKrW2zPAziTbIHZgIJk7U9w7i16wf3bZ1geRjqI7N+ho74Hzvavr4dyJiCr/AKiPvQDvKwdMZZyjzhm0PcLqD261p+G4UQz3rxDXyD/y2xrAWf8ADue9CeC4QBjExFphkFzKyHcFl1ZW7aiiXnzjAw3D7rzBYZF9Sx/pNAJcg/8AxOJx1wmQbg19pApVz8E7Z8HEP3uKP+2T+dKgpLGEIUW7Y1MT0zEkACexNG+JvpgMEcsEqp1/mdt2+v2Aqj4FaLXBLeVFBj/Exyrr6eY/KqH8Q+Pm4fCU6LE9uw+goKfhnEvD8W8TLlWGu8k6mhm9e82YmTJ613EYmAFFVFx50oJN6/rH9abRyfT1riIARJI0mnBdUARJ9aDqoxnMYX1rxbKqROu09NO3z2+ddYZvbQ1GfVu1BJunOxPc7dvb7fSuIsa9RXFA2BkRvTlpOnagsOGYwo07g7r+tTrpztmUmO1VKH9ZFT+E2/3ihnS2CfickKPcgGKC8a1lT1O/0qr4hazecDzpEj+Zf1I1o8bkt3VXD2rtvQnwrmpXrlJWKgcQ5CuZWbDM19lYhVVQPhPmZs5EAbQszHSgFbHh3AJUEn5flrV/aC5ABsBVLj+C4nCzcfD3UQ/FKmFPeRIympNrFeXeetBFxtyD8+lRbrz5tcyr5vVeh9x+VcxN2TrqDUZng5vl301EGgn4W6A7ExonffaKfteQEnR3+I/kPaq/BYbzZtk/hH6esUQ8C4Hcxl42rOXPlZvMYECJ1760FWUkV6WKIeL8hY3Doz3LPkUSzK6kAfWftQ5bAI6H3oHbd2p2GvZehdsrMFGhyqJdtjEAaaVFOVELtAUbDYsewiiX8P8AmqzYF58XkBLLkItZrmVlhhI/gEbH1oK3hl9GgI5tsXeM5OxIKjOg3iZkRT2BfO10TZvAsGy5UYnMNSMwDNEQY6zVvwjiGF/4s7Naw3gTNq4hKIhRZVyJhsw0gga0xzBwbAtjLKWnZLOIGbxUK3UzFoAAOqwdD2kaUFBxjCFLgi2bYI0BDKCQTJAbUVW4giJbQjUMNCPnRr+IPKqYZ/FW6At14W02bMDllyDqCJ1g7TQBjjIC9yP9aA34DxablhAxMKCSdy3xEn8vYU/+OHG/LhrAPV7jfkv60I8FxmS6jDUhvzkVW/iJxn9oxzmZVQiL7BRP/dNAacscyjAcIRwfPexLQO6qkE79wKVZpi+LZ7dlNctpCAPUsSx+en0rtBqmF4oLFq47dMhjuFV//d+dZjj+Lm67OTqxJrQBw8Y2wyK2VspAnb51mnE+HXLLlLiFGXSDP1Hp60DbKzxAJpf8Pb2po3Y+EkUndgdZn60Dy2h1Mn+nrSVO8eg/WmQ52p86be8+9ArjadtNai2wZr0dvzJrhOulA8np9KdtHXSmm0PSnLGp337/ACoJlgSKcDHbQD2qOtyBvUgrQSuFcWuYW6LlqM2UiDOWCDuBGaNTrV1xX8RcTet5QFseaSbJZSdNQT2J10NC8V5VuhoLa9xq/eID3rj+jOxUjsV2P0pm2xtmIbKN13Kz1H8yevSoSXo9xU08UJhXMgCQeo9jQcxBO4jKetRrNs3XAE6asewH9xTN/F/wjUntse0L0PpU/L4KZNMzQWP6fIUE04gGANtgB0FXPLPMrYK94qKjkoVhiQNYnUe1DFq561KVqDTz+L4eBdwpGhEpcB3EbOu3pNZ3cueYs8ksx00BaT2GiioeKxgtjUSx2X9TTWEY6s2rH+9KC04blu3yt227r4Lsi25BVlgiNdRG/erTF8Et21GfxrTzMOhHlyyrAxqCdN6GL911dCubMcy+T4iGGoFFz8Ye9iMKhxDIrWLas921ojBHkE+WYMCfXrQeONcvW7N1bdvEW7oZVYEgCMys0HKT/L9xTGN5bxFgoSFOdVuIbbDY6hhMQZA+lEHN7Mti1eZ8HfSyLSfu5zNDgyZkGQCCP8VDXMHFlZXZbD2mJtrayXCyKGRHyABiIKNI060DPEnxKr4d83yJ8RVu5jqw+IE9COxihzF3puKPU9/rV9x3mB7qYcO7kiyFZWTLlKMQBIA/hg/Ohq7fm7r0gCgsMDeYNroKh81YQLiM40W4of5nR/8AuB+tSEUyQRB1IPeKXMbZsPh2PxDxFPqJDD8zQDbHWlXKVBp9i61hwwke1FGPwuHxtlfFtq5OgOzL7MNRUG7hlaeh7VL4CAGa36SPSKDG8VhVV3QNEOwgjoGga0xcwTrrBM7Eaj6ivXFT++u//sf/ANRpi1fZfhJHsaD1Ma6zOo/1rjHc/rrT44o/UhvdQf0pDiTdAn+VaBWsCXH+9PWuB3G+ESe3+9MPxK4d3PsNPyq+5WDhc4Gb96s+yxP50A6RB1mZ1/v616U6+tTOM4Y28RcXT4yfkZP61E8PeDsOu/yoHV9yT/c+1P2r3rUYCR2gV5VzMUE+R714AP8AX+zXLb6V78Ufc0DZMTXjxdPeRXXalg8OHJzGEXVj6dvnQScJayr4rd/ID3702L2Y6mTNLFYrxG0EKNFHYDalbUD4jFA/aYnYa16OMMlUHm79AO9RXxJYEL5E69zTtt8umlBLs4BRqSWO5JpzMBp9KiHEf3/vXg4igl4kEwynK6kFT6iiXldy9uzc/a1W6t0Dw7iDL5TI1Vg0HY6UJtittdKjvdUkkgTO4mdd6DQbuL8ZsQLmEw1yLwJa2V0Ft1D5c2Uwy9J60zx6zgbmGe5ZTE2HVwQpFwpIIQTmDKIAyjXpQJbdlByOyzvBOo0qXw7mHEWAyo4IJUmdzlbNv70BHx3C/urhXEretW7qAeWGJZTqCCV060B3D+8J3161bcS4i10tduBQxH8I03J9usVUBpIn50BhwN1xFsAiXVokDWCPT1qt5rtZbVpeue5+S1XYXFi0wKtoPcfnRlxfApf4c15CGZGNwRqRMB1I+/yoM3YUq9NuZpUG1cSwLfElReD3DbvKzAxOtXSNUHi13KIUATPvtQY3jbRZ7jgaZ2P1Y1ENW2GxkIVIDanX3rvA+HLcugNqO1BUUooz41y3ZWMoyn0/pQu+DAYiZoIoov4KjDCLl0kuT9YFWfKH4ZW8XY8Z7zLrGVVH5kn8qXEeHDDfuVJKoDBMT8R7UFPzdhP3qXI+O2p+wn9ao2YUV8XTPhbBO4UCe9DFyzrQMMY19Pzpx7QK5p80gAaERGus6V5NjbU11LG+tB5S4RUhW0/r9KabDb6/3NOpYn+I6UDTDWB12FWS2RlFpddZb/E3UewE01w3DSzNOqiB99a941CgCqfiWSfkdN9qCNiQEMA5j17D0n+KmGSdWMk968i3OsnQivRUkb9aD2xEaH3ryq76/Kldtyxkj5COgpu2D360DmalNeVs679a9C1rvQONcnUbV4Y9e9K1Z9aTLNAvGbKNokgDTcRP51wEFSZ16CDr8+nzpprOtPWsN0J0B/pQLEXPKF12k/aoDPJmrUYKQTP9gD1quTDSd/7+tBa28JbupmkhutW3LIyg2wTkuAg67gyp/v0qs4LY310O/wBftV3g7IVkCiNR/f3oAi8pDEHcEj6afpSqXxGx++uf87f+o1y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78" name="Picture 14" descr="http://t1.gstatic.com/images?q=tbn:ANd9GcS_h0djtqsgPanjpTXfsGsD532XyP-osXbDHayrprUneyRACJH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908720"/>
            <a:ext cx="1664532" cy="2456309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796136" y="3429000"/>
            <a:ext cx="10895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Ивану </a:t>
            </a:r>
          </a:p>
          <a:p>
            <a:pPr algn="ctr"/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Кожедубу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6880" name="AutoShape 16" descr="data:image/jpeg;base64,/9j/4AAQSkZJRgABAQAAAQABAAD/2wCEAAkGBhISEBUUExQUFBUUFRgYFxQXGBUUFxcYFxUXFRUYGBQXHCYeFxkjHRUWHy8gIyc1LCwsFR89NTAqNSYrLCkBCQoKBQUFDQUFDSkYEhgpKSkpKSkpKSkpKSkpKSkpKSkpKSkpKSkpKSkpKSkpKSkpKSkpKSkpKSkpKSkpKSkpKf/AABEIAIwAyAMBIgACEQEDEQH/xAAcAAAABwEBAAAAAAAAAAAAAAAAAQIDBQYHBAj/xABFEAACAQIDBAcECAMECwEAAAABAgMAEQQSIQUGMUEHEyJRYXGBMkKRoRQjUmKxwdHwcoKSFRYkMzRDU3N0g6Kz0uHxF//EABQBAQAAAAAAAAAAAAAAAAAAAAD/xAAUEQEAAAAAAAAAAAAAAAAAAAAA/9oADAMBAAIRAxEAPwDSqVSRSjQCiIo6FAkUo0RoA0ABpatSGor0HQKMUyj06DQOA0LUjNQDUDim1c+NxaRIXkdUQcWY5R8TVb3u39iwmZEyvMBqDfJHfhnI1LfcGvlWO7Z3onxEmaRyx5FuXgqeyg+fjQavtbpMw0f+UDJ99rxx+hIzMPIVXR0iYnENli60n7OHj18O0wdj3XstZmzkm5Nz3nU/E8acw2MeNsyMyHvUlT5aHh4UGiyR4+WSNJY5Y+tbKjYiSQAsQSF0cgcOGWmMHsLEsoe2HjS7EM5K6KSrMCASVvcZjpVYg25LkfOmeNrB9OwTcsoItlB0NrWPG3Om9sY6ZsudCgZFsPdKgWGQcAosBYd1BbdndIkmGfJ1iyorEEan2SRdWPtKeI8+FalsLbSYqFZUIsdCL3se79ivNVq1ToTxhJxMZ4BUcdwIYqfU5h8KDUSKPLQvShQIUUYWlWorUAKXoUtaKgjAaF6TejvQLvRikA0oGgMik5qO9EaAUGFAUZoE04j03QFA+DVc353nODw10NpZLqhtfIBbPJbna4A+8y1Pq9ZN0z4pvpMKa5epzeBJkf8ASgoOLxbSMSSTqTqbm5NySebHiTTN6TenIkuQLEk8AOJoE07GuvI/hXfHsYKXE8qQlGUFG1btKW0UX1FgCOILDxrog+ig9iOae3vMwgS/idT8waDQXbAvh4WzYdRCG/w0t4kdmA7YVrspB97LqDTsm2MC2CaIuhkfQdUssqIMwISNilwgsKof9vxodEwqeCRHEN6vK2W/rRnflx7APqIlH9KRi3lc0E5tzdGB8P1ySqkuv1cimLOVBJCs4AY2Gg5/CrP0MbHyYWXEMNZnCL/DHe59WJ/pqkYPpPxCXvDBKTxMqtIbDkCW0HhWl9Hu358VE7S4dokZjIslz1bFzZlQNqACCeY40FspQpNKFAdChRE0CgaFJFHQRAo70lTR0Cr0YNN0YvQOUoGkKKVlNAKFAihkNAKK1DKaVagTVa393O+nwAx2E8V8l9A6nVkJ5agEHv8AOrPlpVrUHmrHbJmhcpLG0bDTKwK/jxHiKmd6ttwPJF9DgOGEUWRmB7bseJYju4XGpufAVuG3sakeHd5FLoq3KABmbMwQBQ2lyWFU7AdHOCZT2pGkEpzFwAwsRdCoOU8LX55qDJF2fKQGCOQeBykg+tqeGy8Q4vkcgd4NgD3D9K9EpsaLIFVFAUCwAAtaqztLovSWQu0sgTS0SWUcdbnuPDS3nQYxiNkyogdkIX7WhHrbhVz3c3ZixGHEwiv1ftrrdlB1I5XABNqk9vdFmaRjAMgJFk91R7wvqzcjqefOrPuTuwcJE0UjBw97rysbgg+NjagruyJ87q0eCj+jLorMUErA9lnEd+2LXH5mtQwyqsaKgCqqKFUaAAAWAFUTDdHMBIFnh6pzqjhusyvmjdi2oNiNAOQq8wHsjyt8NPyoOhTTgFNxrTooCtQIo6FAFFFRihQRCuKPrKZXjRlqB3PQDmm89JB8aB0vQ6ymiaTnoGJJiMQuuhBHra4/Cu4NUdi37St3OvzsPzrvJoF5qBamwaWKBYNLFJWnAlBy7QwQlQxtqrWB9GVvxUVH7PWbr8RLMSVZ7Qixsqpe7Zre/m0/hqaEdcW0MF1cbvFEjyKrlQSVBJFzoLjiB+ovQCLHd167Bir1wYVM0at9pQ3xAPOuhVAoHJZbVU9rb7phny9TPKwNnIRlVb8AGIsTw+NTW1duQYdc00gQePE+Q4moR9/4ZDaLD4ueM6GSOFio8r6tQTmztpNNGHaKSItfsSCzCxtqPG1SeCa6/H8agNnb1xYiRoSk0UqjMEmQozL9oeH61ZMNFZQPCg6EFOCkLSqA6F6FCgAoUBRUEIKDU082W2YgX0v491OA3oCozREUKAXoGiIoCg58Uujeh+Gv5V2A1zzx3BHeCKfFA4opeWm0p0GgAFdEZpCi9KAoHMtAGkBqBYUFdxe2Ew56tmAIJC35i+lu/jb0pr+3AyXU8fS/7sahN68TBi4XAN8krLIfeiYNYEjkDyN/CswxbT4dyodrA6G9Br+DUvN1jRK7AWUkA2+NNbQ3exUr5lxDw6Cy53K+PZUjvFZnszf7Fw2swYfeH58v/dS+G6RMbM9lWMBTmLG4VB3uxOg/Hx0oNSwuCcCFJG6xkP8AmHU+J7xcVYFqk7lb1HFozvlBVjH2b2NlDXF9dQT/AEmrfHilPMfjag6hSqbjOnG9LvQGKFC9C9AQOtHRCjoKFi944pFK5W1vYm3yrjw+9tgRYErYHXXXgbD9mq0dvx8/Cw4cdLD0qMxe3Uz5hoD2WFrXtqCDb09aDSMHvEHU+6RxDaUG2/rxFtay2Xekq3ZzWGmvE8q5DvK4Og8vDut3UGuneAd40/fOuHaW9nVBScxUtZsliVBGhtzF7CstfeaQ91u7zrll2zK3vcrUGq4bfAdcsbSEhgWGdVFspHYzIONr/CrdhMUsihkNwa87QSSuyomZmY2VVF2JPIAcTWv7k7ClwsQGMVgxIZCXDxpzswH+XJrxOh01vQXO1LQ01JOFUs2gAuT3Aak1WNs9IuCw5KmRpXHuw2YDwLns/AmguAceflSevJ9kXrJcb0yT3+pw8aL3yFpGP4AegqGx/SVtGYEdd1Y5iJVQ66e17XzoNc3k3ngwUZaZwXt2YQRnY20svIX946DxrMT0r4l3PYjVS18ov9q9sxPdYXqluCxJYkk8SSSSe8k8aCpag6RtiVZjMjsjsSSVPHMSSCOBB7jpUxhd5cPLZcVAq34zwdhh3loj2GHgLHuqvMLi/OmmFBMYqHDQnW8766K2WID3SX9pyRY2FrX1JNxXDitpPIApyqgNxGgCqD32HtHxYk1zyEaW7helRwX1JyjvP5DiaDv2Rt2bD3EbldQ2nIjgR6XHrVp3e6VcRE5GJvMjNckZQ6mwGnusLDgfiKpS2HDh8zQyUG84DpH2bIL/AEjqyeTq6G/wIPxqYwu8OFk9jFQt/wAxB8ib/KvN2SjEdB6jDG1+Pl+7GjSUGvOex9s4uH/Inkj+6GOU/wAp0+VXPZXSfjksJ4UxIvbMvYe/moIJ/loNdoVGbG2uJkUlShZc2VuI+6be8NKFB5rjxIvd8x48Dby1N/HS1MvOTWwJ0Z7MYkB5WPg1gNO8Cxrix3QzERmindfusgb/AKrigyonzv8AvlSbVpWF6FpG9qdR5Lf8+NTWyuh/D2+tEz3HEsEt6L+tBjdq7tl7HeeeKEWQynsl7qtjex8RoeFbpF0U7PUD6gebM7E+etSH9g4KAISkSmJcqNJlBVQSbKWOguT8aCJ3X3ewuAQBEzTFbPMdWY88o9xfAet6mzic1wUJvprax5a39ajcTvDhFvlfrLe7EjS/NRl+dcLbdxL/AOj4UL3NiJVjF/8Adpcn40ELv48WHieEljFJkPUEjsG5P1d9VU2HZvYcrVmi4mNTogF3vpfRSOAvr86sPSFtvrnRTIskkalJcq5UzhiTk7wNV9KqLNdfLSgXNJekID6caDcvKnWWwHedfKgZvRWpRo+VAilhuyPM/lSDR+76n8BQXKXouxA2f9MEiN9UJjFrfIRm0bgWA1It66VTQKlId6sUuHOHErdUVK5dNFOrKDxCnuvUXegk9jbHacuA8aZFzHOSLi4HZABJtcV0f3Yclss0DBFzMczLlGYLwZQTxB0HCo7Z+Mkje8bZCwyk6Ws2hvcEW4ce6tZ/u+v0Rp0kM5iwrZ8PGM0DOyZSyMtiNAbka9mgzyPdWS63mw9nBKEOzZsrZWAAW9xoeHCubaOyjAUBeOTOMwy5tNbahlFq0nC7DlkhgaNBhISjPLY3xEZKgMQs1w0LZEbKLHQd2sZ0ibCKokkM/WxZwiw2JIkCAOylBlN1S5v48aChA2se6pDDbTYWF7AEMePK9gfDWorX50azW4eFBq2529GaVVd1IGUKQCOeW3lrQrNcBi2Eisb2DAm1hwPLTShQXyXpOiQEpDPIumpsi8L9x42PwrowXStJMerw2Bklfxa/qQq9ketS3SbhM+FQMSkAYmRkTMysEPUafYLdk91xVZ6HsOyzykkgGA2FzbSRb6cP/tBcFO2JQO1g8MDqQA8rjw7XZuKcbd3EvpLtDFMOYjEUI9CoJ+dTyvbnThfxHwoK0NwYLaSYrN9ozy5vHW9VveLdIYNsHIsjyIuLRSJFRmAkvqZMuZhfkb8a0otVZ342l1EGd75FaNkIBN5UlVgjW4AgGx7xQdEuB1Ivp3WFrfCuDasy4TDyYgm4iF1W1szXsim3K9vnUxhNoJOgkjJKuDxBBHeGB1BB4ioPf/FRR4ImYZvrI2SP/aOhzBW+5prblQY7t3CdWy5iTM69ZKNLBpDnAFueUi48ajUbj4il4mdncsxuzG5NNAUDkfHXgKJnuSTQHCunZkCtNGH0UyIGPLKWAb5XoLBsPo0x2Lh65FREPsmRshYc2AI9nxPdVYlTKSLg2JFxqDY8QeYr0xi8VFh4neRY0ghQWtzABXIF8rKBzrzNJx0oEk0pfZ/m/I/pSLU4g7J8x+dA3Vl2b0d7QxEAnihujXK3ZVZgOaq1iR3d9ceA3UxckJxC4d3hS5ZraFV9qwvmIGoJHCt72VtSDEQxyJlKuihNAShUaID7rLppx0oMJ2HuXi8XJJGiBTDcSNIciow91mPBuOnhUpHurtBJYcG7MiSM7RPGesiJy9psyHUAWv3AnQ3tWm7H3kikxmKwx6rrElDDLwlsLHSwLSJlAPl4Vzb57ypg5MO5y5ZJGJUCzWsA0gPqQRxOY0FfxO7+0tn4aZosSkiJHmBClnAuudVV7gJYXPHRToL0z/8Ak2IKXGKUM/1jQ5DGblC0Yyhsma5y24C5sTarjtHbkUeHlmd88fVsUTsEnOtiBbtEHMntDsgm/GubdvfCLEQxSM4jZQEkVnjS7KATo9iwzMrAp9u1qCgYLoux88SSr1dpMpGZyrAE2JKkX7JuPTS9VJoGVirAhgSCDoQQbEEHgdDW+bvbxx46MrGAGRmVkI1yFmANgbrdQpBHBhrWTdIckbbUxJj4ZgD/ABqoDn4g/CgjNmTlGAazIxsQbfHXhQpvCzgcQD50KDV9+dvpJG2CT/WaSyalUANyoI4tdbeFVDZ+KlwZzwFl90koCCBY2PHTh3a3qOXabKEIVCcpJYgkkk5iSb8SaYxW1pHNmNwOAJYjnrqeNBs+7m2VxUIksFYGzryDW5HuNS476yXdPbUmHZgoBDoDZs2lmYaWI+dWMb2TX4IP6+7+KguZ1NUvpH2uAIMGtg+JkQ5zr1YEgVWAHPMT8KT/AHunL2snwb/yqh71bZkxTrJJYNFK0aFLiy3LDiTqDzoNK3c2ZNE+JR5nlUYgqjye2fq0LMTzuTb+Wqn0nOzubmyYZQPOSUA387W+HjXVsnezEYm5kYfVgKMosDfizd7aVXukWdjMEv2TZyO9j2bn0FBSSKdC9n1pSQAnnXXisMOGthoOFBxwRg3vyF6XGEvzHwP6UpYQDz4UOpAoO/aG3JpIUhkndoktljPsrlBAt6E/sVEFadKUTR0CHSxI/ffQTgfSnsQmvw/AU2q6H0oL7u30qNhsIkJjzGJSqnSzDMWXMSbra5BsDcd3GqXh9sTRrkSWRFzZsquyjMODWB46CuYCjCUC0xjq/WB2D3zZwxDXJ1OYG99Tz51s27u5OBkw0EksPWyNEjMXeRtWUObC9gCWOlYzioQrECvQ+xY/8NB/w8P/AGkoMm6Qt3xgsWeqVVhnjLILZgpFhIovrobEeD1YekzZ0GFjwzYeKOLPJIrZUHaBjFrk66akeNTnSls5JNmO7e1C6sh7s1kYeRB+QqrbxbWbGwYcSqoyF37GYXIhW18xPfyoKZDjzkfKcjKtwy9ljYi4LDU3BauASkkkkkniTqT6muzBRgq38LfhXEBQdQw7WzAdnv5A0KlNh4g3yaFWGqngdPCh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82" name="Picture 18" descr="http://www.st-tatiana.ru/data/2011/11/19/1233512640/1pokrishki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8304" y="260648"/>
            <a:ext cx="1695378" cy="2232248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7596336" y="2564904"/>
            <a:ext cx="12538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Александр </a:t>
            </a:r>
          </a:p>
          <a:p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Покрышкин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301208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Последним 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2"/>
              </a:rPr>
              <a:t>Героем Советского Союза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стал в октябре 1991 года 35-летний капитан третьего ранга Анатолий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Солодков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он совершил во время научных экспериментов рекордное погружение на глубину 120 метров.</a:t>
            </a:r>
          </a:p>
        </p:txBody>
      </p:sp>
      <p:pic>
        <p:nvPicPr>
          <p:cNvPr id="35842" name="Picture 2" descr="http://t2.gstatic.com/images?q=tbn:ANd9GcQ5yF16AVWfzXl5D46snhjprA_rnHBJevgk3jyFdQoyZVJZxmF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88640"/>
            <a:ext cx="3312368" cy="447942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12029"/>
            <a:ext cx="85689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  <a:hlinkClick r:id="rId2"/>
              </a:rPr>
              <a:t>Орден Славы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был учрежден 8 ноября 1943 года по инициативе Сталина. Предназначался для награждения рядового и сержантского состава. Орден имел несколько особенностей, которых не было ни у какой другой отечественной награды: это единственное боевое отличие, предназначенное для награждения исключительно солдат и сержантов (в авиации также и младших лейтенантов). Орден Славы - единственный орден СССР, выдававшийся только за личные заслуги и никогда не выдававшийся ни воинским частям, ни предприятиям, ни организациям; статут ордена предусматривал повышение кавалеров всех трех степеней в звании, что являлось исключением для советской наградной системы. </a:t>
            </a:r>
          </a:p>
        </p:txBody>
      </p:sp>
      <p:pic>
        <p:nvPicPr>
          <p:cNvPr id="34818" name="Picture 2" descr="http://d.img22.rian.ru/images/20213/67/2021367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88639"/>
            <a:ext cx="5760640" cy="368303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365104"/>
            <a:ext cx="84969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Знаки разных степеней ордена отличались друг от друга материалами изготовления: знак третьей степени выполнялся из серебра, знак второй степени - из серебра, а центральный круг с рисунками и надписями - из золота; знак первой степени - целиком из золота. Право награждения орденом Славы третьей степени было предоставлено командирам соединений от командира бригады и выше, орденами Славы второй степени - от командующего армией (флотилией), а первой степенью ордена мог награждать только Президиум Верховного Совета СССР.</a:t>
            </a:r>
          </a:p>
        </p:txBody>
      </p:sp>
      <p:pic>
        <p:nvPicPr>
          <p:cNvPr id="33794" name="Picture 2" descr="Орден Слав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803" y="692696"/>
            <a:ext cx="2392669" cy="2520280"/>
          </a:xfrm>
          <a:prstGeom prst="rect">
            <a:avLst/>
          </a:prstGeom>
          <a:noFill/>
        </p:spPr>
      </p:pic>
      <p:pic>
        <p:nvPicPr>
          <p:cNvPr id="33796" name="Picture 4" descr="http://www.victory.sokolniki.com/EditorFiles/image/Decorations/1fb4a165717988a3337d21f4be77382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476672"/>
            <a:ext cx="2687380" cy="2808312"/>
          </a:xfrm>
          <a:prstGeom prst="rect">
            <a:avLst/>
          </a:prstGeom>
          <a:noFill/>
        </p:spPr>
      </p:pic>
      <p:pic>
        <p:nvPicPr>
          <p:cNvPr id="33798" name="Picture 6" descr="Орден Слав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5" y="620688"/>
            <a:ext cx="2471968" cy="26038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156176" y="3501008"/>
            <a:ext cx="26262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Орден Славы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степени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03848" y="3429000"/>
            <a:ext cx="26262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Орден Славы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степени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3501008"/>
            <a:ext cx="2472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Орден Славы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степени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032" y="5229200"/>
            <a:ext cx="8712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Первое достоверно установленное награждение орденом Славы состоялось 13 ноября 1943 года, когда было подписано награждение орденом третьей степени сапера Василия Малышева. Приказ о награждении орденом Славы второй степени впервые был подписан 10 декабря 1943 года; кавалерами стали саперы 10-й армии Первого Белорусского фронта рядовые Сергей Баранов и Андрей Власов, к концу войны получившие и первую степень ордена.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7392" y="4026550"/>
            <a:ext cx="18519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Василий Малышев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32770" name="Picture 2" descr="http://www.victory.sokolniki.com/EditorFiles/image/Decorations/8ae0c6c794b06c50ecfb3ffcbf7551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42174"/>
            <a:ext cx="2230088" cy="3320230"/>
          </a:xfrm>
          <a:prstGeom prst="rect">
            <a:avLst/>
          </a:prstGeom>
          <a:noFill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642174"/>
            <a:ext cx="2308569" cy="328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203848" y="3954542"/>
            <a:ext cx="16175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Сергей Баранов 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73162" y="3976028"/>
            <a:ext cx="15231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Андрей Власов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642174"/>
            <a:ext cx="2844569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653136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Первый указ о награждении орденом Славы первой степени был подписан 22 июля 1944 года. Им удостоили сапера - ефрейтора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Митрофана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Питеника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помощника командира взвода старшего сержанта Константина Шевченко. Награждение орденом Славы продолжалось с ноября 1943 года до лета 1945 года. За этот период кавалерами третьей степени ордена стали 980 тысяч человек, второй степени - 46 тысяч, а первой степени, т.е. полными кавалерами ордена - 2562 человека.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4077072"/>
            <a:ext cx="22317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Сапера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ефрейтора </a:t>
            </a:r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Митрофана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Питеника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726" y="404664"/>
            <a:ext cx="2382634" cy="342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292080" y="4005064"/>
            <a:ext cx="28042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Старшего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сержанта Константина Шевченко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404664"/>
            <a:ext cx="23812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365104"/>
            <a:ext cx="84969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Главная государственная награда современной России - 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2"/>
              </a:rPr>
              <a:t>звание Герой Российской Федерации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- была установлена Законом РФ от 20 марта 1992 года. Этим же Законом был учрежден знак особого отличия - медаль "Золотая Звезда". Согласно Положению, утвержденному Законом, звание Героя Российской Федерации присваивается Президентом РФ за заслуги перед государством и народом, связанные с совершением героического подвига. Герою Российской Федерации вручаются знак особого отличия - медаль "Золотая Звезда" - и грамота о присвоении этого звания.</a:t>
            </a:r>
          </a:p>
        </p:txBody>
      </p:sp>
      <p:sp>
        <p:nvSpPr>
          <p:cNvPr id="31746" name="AutoShape 2" descr="data:image/jpeg;base64,/9j/4AAQSkZJRgABAQAAAQABAAD/2wCEAAkGBhQSEBQUEhIUFBQUFRQUFBQVFBQVFBQVFBQVFBQVFRQXHCYeFxkkGRQVHy8gIycpLCwsFR4xNTAqNSYrLCkBCQoKDgwOGg8PGikcHB0pKSkpKSkpKSkpKSkpKSkpKSkpKSkpKSkpKSksKSwsKSwpKSwpKSkpKSwpLCkpKSksKf/AABEIAMIBAwMBIgACEQEDEQH/xAAcAAABBQEBAQAAAAAAAAAAAAABAAIDBAYFBwj/xAA/EAABAwEEBwUFBgcAAgMAAAABAAIDEQQSITEFE0FRYXGRBiIygaEHQnKxwRQjUtHh8BUzQ2KCkvEkohZjc//EABoBAAIDAQEAAAAAAAAAAAAAAAECAAMEBQb/xAAmEQACAgEEAgICAwEAAAAAAAAAAQIRAwQSITFBURMiM3EUMmEF/9oADAMBAAIRAxEAPwD2xJBqKwjCRQSUIFJIJJiCSSKCV8kEEU2qNUUQNElSt2mIYRWaaKMHa97W/MrMaR9rujYrwE5lc33YY3yV5OAu+qKi2Q2lUKrym3e3XL7PYZHcZpGR+jbxWdt/tY0lLUNdDZwctWy+8D4nGnon20Sj3hczSHaWzQNLprRCwDOsja9Bivni36XtU5rParRJsprCxtPhZQLnCxsBqGgnMk9415mqm1DbT3C3+2fR7CWxulnIH9KMlp/yNFmrf7cp3D/x7CG8ZpK4fCxecukpt6qF1qbvHliiqQyxtmqt3tL0lLWtpbE0+7FG0EcnOqfNZu3SOmIM80s5G2SRzvTJU3W4bieajfbSchRSy1YGy5G1rPC0Dki60LmmUnaVG5+8jzKBctP7L77WN6hdbNwKqGYcTyRjlBcBQ7duIUHWOCJ/tJTTKTt+ijOaN5Q0KKRPHMcq/vkn6MtWrnY+tBWjuRwd6qs0oytr5gnrn6oSW5NMqzKqkj1OzMG4ldCOE/hHVZzs9pPWQRuLsQLruBZh8qFd5k/H6rz2SO2TRqg7VlgMI3JSsqKHH0CgD9wd0p80Nb+8z6JUM0Zm26GrI402pLSOgqa0PRJa/mKdh65Z5bzQd6lXOsFsa2EOeQxoGbyGj1XH0p7TNHwGjrUxzqVuxVkJ4dyo9V19rZxDUFKq8wt/tyip9xY55D/9hbEPmT6LgW32yW95Oqhs8IO+9K4eoHops9hpntwKhtFvjZW/IxlMTec0fMr53tvarSE4pLbp6VyjuwjqwA+q48tga516Sr3b3vdIT/sSmUUSme86S9qujYa1tTZCDS7EDI6vILP2/wBuMQJEFkmkwwc8tiFeRxXlDYmsFPCPJo9U37XGNoPU/IUU4QygzaW72xaQkFI2QQY5gGV1P8sFntI9prbOTrbZOQ7NrHatn+rFyH6QbsHyH5qCTSW5GyxYm/BN9kZtF4ja4lx9VOzLAU9FzHaQdvpyAHyCidMTm5AujgZ1nTgblC/SDQMCa8MPVcp0gG1A2gbATzUH+GK7Zfdbzsb1xUbrY87egVI2g7gE0yk7/II0N9Ilh7jXEqMvG9RasnZ1TxDvPQKUT5Uugum3BM15/wCCpUgiG6vNPbhkjQjzEHedsPyR1B4D1UzjXNBAqeRsjEQ21PnT5KSNoDgfJK6g4IkjJ3Y9wofkhROJqB+80xKdFMdVGuA4fsppKMZUBNWjQdkbXR7oyaXu+Cd7cCOlFtoJCRm7yFF5jY7UYpGP2tcCeI8LvRek2WWoFKmq5Otx1Pd7Bp5Wq9F7V8P9iiDx6BBo4dSnD90CwmkPVJOpz6pKEPNJYC6t8vlrnfkL/SuCkZHdGEYaPILmMtshvVfcaCQBGA0mn92YUMklTtPxEuPqvSs40MMpHWfbGDN7K8De9AopNJAVoHHoweuK5Zed6DihZetP/pfk0q45Bo6vPU4Ku+3vObncsGjoFXTaoWWrBFD3Ors+vzSvcSm0RULFFISCRQqoMFRyRZXamppRPQLqNqK1FDhwRRVkT2ido+QCrgGjiQT0SbZRtcTywV9z77a8iqwTMw7myMQtGQ6qSqLggpYtjSEiE4DdU5k0BJoBUnDZRdyxdjJ5GtN5jLzXPObjF3b0RkpgA8ZEVQ6IcEFI5027q4rdHRMMsVns5AinjZG8CW+TqmvJmjEjcO8TUCm3YrGkez0TIDEyzNMcskjYpKN1rJCQ4feHvNa0CmOGKRzilyCzzsorudpND6ote1oDXkteAKNZINjRsaRQ47ari0TLnogKIJ9E2iYg1gwQKcDQjoUnBKdHFK4jUQUkaIFpKfp+h9Fs+y9vvQtBPeZ92eNPD6LFMd+f5rtdlbVcnLCcJBQfE3FvULPqob8f6M8fpk/Zv4n12KXmQq9ndhl1KttJ/wCBcU3JiER4pJFp3lJQNnkUraF3MHqoSVPIMRxBHmDUKuV6NmTC7gBBEoIFgSmp1ElCAqjtQSIUIGibVEoUUIKqdGOibRJqhGrJrA/ulp2VCT80yzmkpH4hUfVTzBOzlyVOhlcEEgicuKgp3OxEF+2sZWl+OZodepTuY03mlRTivQrZos2YzTRPpIyNrGGRhcxt1t4ARNwo7jkvJtH210MrJYzR0bw9vlmPMVC9E/8Al8UkZlvubEDdcHgl8bqVaH3dhxocllzqVpxHVFmKWSdsbpjE6djQ92pDm3dfQiMDIuIxNKgEKHRHZ2JskjmX7jy9sgmeXyxOHiY14wIdWt7NW7O5r7sxcxrH3HNa4vBc3KISEeF5q5WbNZr5dVr73fAcQREwOBF9prR1078ahZJzfMerG2nH9oT447BHFVuslMTru0autX9KNXm7lte12jI47HE+0S37c8ijg4OfKwk3taASLjRQDosTRdHFHbCitgSKSRCsARu/VPOICSTJQAaiuzyO1Bo04JU6GpBSta1w7py2bVGAgbR8RxCkEhY5rm5scCObTUdQoApq1Ff3UZeinfBTmXF+j03R0we0ObUhwDhuxxXVa002DmVi+xlsLojHnq3YVPuOxb6rYQNwzHl+a4OWGyTRohLcrH0H4vRJPEfE9UlUWHj8wp5OHqq8itzYg8W181UkNceAPVejZhwPiiNAokotFUDQwAJ+qO5dnsxoE2mR9GyubG1rnNhb3iHOu1Lzg0DPyXsGj/YvYG0Lw+Q1Bq57iDtoW5IMonmUXTPCY4KmjcTuaC4+ivQ6Bmd/TI4vIZ8zVbfSNkMcskVQxrJHMusaGYDw5Y+GirNiGBu8645b6psuOWNKT8jaXKtTJwj2jI2vQL4xeJY5tQ1xa6t0kVx3rmUxW17X2h4Ywte5rXtLXNwAJbi00HBYoquLbXJc006EUgm1SvJxbFIaOY7ZWnkVdkFQqEuLTvz6K/CasHJPfBgzqpEIKTinAJrkGUgV7QulDZ5g8t1jCCyaKopNGc2nZniN1Fz6ohAhv7N21srjIwvfFCHR6lpjdecy5RzX3SfC7alN7QGQx3Inm0k1cBcMcLDWgEgdi/CuS8/c+hGIFeKtWXRk0odq4ZXhoLiWtwAzqK5+Sq+CDd0NuZVDQKkADPLLE1oOCIV/RuhzLG6Z8ghga5sZlMb5CZHNvCNkTcT3cSdiuWHRTYrbCyQx2hkrC6zuAOqmMjHCEuY7EC+Lpadq0ULaOGDuoeKTlqO0tgBgZM1kYfFK6y2t0TLseuu3o7oGAAHd4kLMuQoi5GKOUkULeRUybI3BQaLpiaca5OHqE9+ZTrOatBPunz5Jr3kmqU6UehtFLC7unhiOYUJKLH4qBkrVHX7P2vVWluPdeLh5Oxaeq9Fs1Ts6rycjAUzGR272leh6G0hrYmPrWoFQTkRgVztdDlSRXp33E0Ii4tSVPWDgkubRrPNJobry05tc9nQlUD4R06YLQdqLMWWuUUp3g8cnBcGRuLvir/sKr0MXcUzn4vrNohKAKRKSJqZYs1rkjDtXJIwubQ6t7m3qYgOocR+a+oOzekRPY7PKD/MiYfOgB9V8uQD98F7v7L9KNh0YGWmSOMwvc3vSNwY7vsB40Qn0YdTHpnL9oNjuW55y1sbJPNvcPyCzzaUOeYPHFaT2iadhnMDrPelLC9rntaRHdcBSsjhTMLKTQzMumUxwNe2odI6oI/FUZrVmyRngSvkzf8+Tw6q30x+mLLrbGQ1pLo3teM6kHB2CwVpguk54YLdfbbCwfe6TnldmY7NAWhxGQ1hWM0hbmyPe7EBxqAQK8L1NtFhimnydieWOSb2lFyNNqVUCVaIFoUujnd0t3EjyUF5PsxpIRscK+YTozaheSwRimlSTjaoiUGYxr8jhkD8sl2dNaJigigumZ77RBHO2YuY2INdg9mqAqSDhWq5AHCu1WJ9KPfFDC4sLLPeEQDfvAJHVILs3Y7EURmllsRlsURs9mu6+Kj7jYmRCSF5EhfNL3m1AaaBwrVUtH6dZHZYy4NfabJO77Mx7n01cgqXd3AhrwKCoXOOg5yWskjfG0tLxriY4mxtNXvONKAuGytSFcsfZhr3n/wAuIxRzRxzyRAuayKQV14LtlaNpvRIVLBp4xtkjkYyeGZ4lfE9xZ96K/eROZS6aGlMqKGfTLpJo3NusfGGNgjiBOqDCSwMBqXGprjjVa3RehY2RaqSGOpmtFhmfIO+bQavs0pd7jA27lvXKtNrLIWiC2RwtiDL1nuVm+1wuvVaQCXXnNBD60pmp2C+TkBk8px1hErnPN43Y3uYfvJHDLu7SRgrzOzt0u1hErRFrYtRJVs7Q4CS7IRhdGYpXar1v7Tw6wvigo4Va28AI5IZhWeKeMmtbxNHtzXIj0u5rmCzMETW6xsUTb01TOLknecO85wAA3AKB6I9NaNEE7mNcXMIbJE8mt6N4qDXnh5KipJpXm617nHVjVtDjixrT4BuoUxQI2I0qOfqgUSaEHySelZ0MUriNSBRASQLiQH1w8xiFoeydqHfYTue0cDg4dVmo/wDnMK9o616uVj8gCAfgfg7oVXlhvg0Z39Ml+z0FrcP1SUTH0GaS4LRutHK7dWciaN/44yPNhWRlzP8Ac31aafJehdv7GdTE+go15BNcQHig6rz+0NxaeNOo/RdvTO8Zz5/XKVXpqe8JpbRXmodHIRl9Dka5HA+a1Z9ostKts1ibNhW0amr3UwBunug8aLIdUUOyucFJ8mpPtGtn9a0PljLgZYhdYHsri1rgO75I6Za11mcYJGd6QyOgka/XsjZQi45woAK0IBxzWX2OHA/vrRam0ue6yM1znPN0B+NCA4UFN1MEk5KNNmacEpcGbtXiNDniCOKgKuS2Y0AoXUGwE5ZFRR2F5ODHE7BRNuRrTVFdBSzREGhFKGhGZBGajRCKiDnULDudQ+aSa9tWnr0TJlWWNxZ1Jx3QVUCnhfejBUVKItHPO+3R1nGj2zOj8YcwSa2TXOtLHi9Exg7ty4cScqq1JboIavZJZpmh8UlkijZSVhaQXCY3QWC7UGpNSsqZLoOJoMbtcPIbCcMlqrP2EJ7pnGu7wkjZC57YXXNYxssuwEYF4qAimLRQdpKGKR0lnZK7WB4mZa3NMb45MXQkN7x7wBvgjIKuy1yyl0cETWtmYyN0UDLzXNDw5l6RxJvX6UcTU5LvWrQERjsrrPZzG2R8MzrRI9t0Ndg6K891H0e1xpTJG0aTs8M75WysZJI18VojswvtvV+5tEQwZUEAubXA5I2Q438BtdoBe91TI+RoE81HzSwij2Bgr32gUxpgE7RXZwSCzSOkJgmcI5XRtLX2eSS82Jry6oLC4DvDPFNf2gLGTMi1hM0gl18l3XNcW3ZrrQC0X67MgFV/jk2AbIYwIxDdjwZcbjQtNQTXGu9SwndsnZpmpYZITGXxzwySyF3ctEDjIxzb1AL7Bd3IS6fhDZHMLGmRlntUEUY7sNshOrLHAAUqyp5lZuW0PfXWSyvqQTfkc4EjIkE0wUVUCUW9MTxvtEj4b4Y918B7brg5wBkFAcr1aFUSUrySDQRrxhyxRzRTG7txp5bEGacEuaFVKiNECgbQtUzRs8vJ36qAFTNP5Hzy9VEU5l9b9Gp0XpqPUs1hN8Cjsfwkj6IrK/Zr2NacElmemTdiLKz1ftdCX2KbAd1oeP8AA1Xl9q8JPI9DVewTw32PYQe81zcvxBeQvZhQ8WnmKj6BJopXFoOoVNSKc2Z5qOie41APCnTBRlbC/tCuq1Y9GPk8DHGmDnZMB2AuyrwVWq6mhu0s1kfegfdvUL2EB0T6fjYc+YxQEm2lwdrRnY6MYzyl1KG4xpA5FxxPkurJoZzw9sV+RpBBBb4T7ne54UzV3RHtHs8jCJopI3gV1cQvslNPccaavk6qbYNISWqR0rjcjgo6KFtQwSZguP8AUcACS4rnZVkcrn0jNKZwbJYTc8TRsIaauB2gjYRuUWkrU2BlG4SOy3hu13Ar0ztj2BZagLTZAxk7m1LfC2eorjTwvzodq8h0tZ3BxvBweDcka7xsc33XeSfHG5XY2KW7g5Ejq03CvrmeaYnuTFuNXQkmoJURA1ZY0ae65u4/8TnihUNmN2T4hXzGatWlqdnMkqbRC5Xzpy0GEwm0SmIhrTGXVF1uLWg504Lno3kAUItrmK8zUDkNidTyTWp5RANIRCBQQCEoVSCKYg1JElEJWQamkYjiKHyUgCEjPz6KDwdSGUSCkaMK78UwlBnTTsantHHh+Sa4JBAjVqiZsV4Vr67cikojETlkknsxPGz2gWjHC8V5lpeC5PM3KkjiBwd3h816W1p3LC9sLMW2o/3sa7pVpXK0bqVGnUxuNmWLfFwcf/bFQlWJRieIafMGirkLpMmN3EBQqkkgOXLBJde12dK4bycAOJJot8/TcejrOyLCS0kXjGKXWPkFXOkcOFAAvPrFbHRSNe2gc0ktJaHAEilbpzIrgoZZS4kk1riScSTtJKSeNS7KZQ3Stm50f7YNIQkBxglY0UuujucqOZjgo+0vbSz29l+eySQ2qhAls72Fj6eESh+JHHMVWHqiXVTJJeAfAk7XA6V2KZVAohEvAiBwQCIUANc6l07nehXUlFWrlubUEcPULp2Z16McQOqsXKMOdVIq0ST3jFMohRSJPaExPCZEAQmkJxKbVAgkaJY7q8lIIjy5miNkoiIRonVAzPRNdM3YCUrY6hJ+AjBSMaTsr6KDXFCh2oWXLA/InNOAGFKoFNwSL0OzVHhUEck9kZOSi1lMSU5kp90E+SgXJIuCLikq2pkPu/L80kwm+Ps9mDDx8ysr26s9NS/i9h6VC1Wt5eZqei4XbJt6y1/A9ruGdFxcDrIi7KrgzzyZuLebh1FQqrgrtrFATuIPrT6qrKM+a7MjNgdxoiqlVKqN7glLwBKiJCBKhBIJVSqoQSISRUCCiNEEQUQMTcwrejX0Dm0PdJ6ZhVQE/RziHOL8Bh5pomXUKy3O3Gu/FQEKea1swoHGldwFFB9p3NA54osoWNsDcePJSGN26nmmPneeHkB8lC4b1LLVg9kzqbXV5JokAyb1UNQlrgMh5oWWLFFdkzrQ45YcsEw8T9VC2ck4Y8hVSCyyEVu3R/dQKUNcIgJAQEg2IXWDxy+TBUpzLp8MUjzsLjQdAjtEedEZtClbC92TXc8h6qaOOX3RHH0J9U/+GOf45Xu4DJHaVPOyA2Wg78jG+d4+iYXwja+Q8BQK+3RkTfEGj43fREWmJuDT/q36qUVvJJlNkjv6cDRxdifVO1Uzs33Rub+indb90f8AsfoonWx5yIb8IUtC8sP8H/ukP75pKPWv/G7qkhvRNrPYQBsHRVtNQl9nlZTNhOJxqMforGu4p12uzOo64LgRdSTO01aPKZxeb8Q+n5hVHYtrvAK6M8d0kH3XOHRx/Nc5jO7yc4euC7vas5+F1JohIQTymoGoIQISBSogQbREBIogKEEGoJ1xKg3qEsZVFvmiJAkbYKmjduCahXJDmxEomOmaLGyvxaxwG/IeqjdZ6fzJWN8y53QJlFlcssUEuCY6eiLXQjLWSHgLoVhms9yBkfF2J9UdpU868FZrnO8LXHkFIbE/3y1nxOHyGKmMMjsHznkwH6J8eh27WOdxe4Aeqm0peZvopHVDOQuO5jfqU+I1/l2cn+59SPyV9pjZtjHwC8eqa+1M2B7viN0dApwJukyG5Kc3sjG5oH0RZokHF2sfzwHqi61u90NbyFT1KhkkLvE5x5n6IOQKZcELGbI28zfPQIG2sy77+XdaqNNwTkrmNtLP20+6xreeJUUloe7N55DAKNCo/wCYpd9jKIro3dcUqq1ZtFzSeCJ540oOpXSs/Y2d3icxnCpcfRVvIl2yxY2+kcRBzgtnZuwDB43PdyF0Lq2XspAzKJtd7u8fVUy1EEWxwSPNh59CivVxYANo/wBQiqf5UfRZ/HZdBHBEOVcScAEb53n5BZDUYTtDBdtUwyq695Ob+YXCGb/8XDzwK1HbGKk4P44x1Yf1WZfg4E5EFvTELtYncEc7+uUruKAapJrQBuVV9t2BPRoc0ie4gaJkVmlfkw03nujqU51la3+ZMxvBpvn0R2lTzJAdKNiY60fsJ7ZIsmRySneTQdAp2vmp3RHCOAFeuaO0qlqPRCyyyuyYabz3R1KDrO1v8yZjeDavP5KyzRhf4nyychQdSpm6NZHmI2/G4OPQJqKnmkznxyxV7sckp4m6OgqrbDNTuRRwjeQK9TirDrXGMA57uDG3G9VC+3D3Ymji8l5U4Qltjf4aX+OZ7+DASPyUo0PG0YsA4yPA9FA+3PI8ZpubRo9FXOOyvM1+aG5A2s6RtEbcn+UbfqaKN1uGyKvF7voFTBQok3j7Sw7SDzkQ34RT1UDzXMk8ySmlOiiLjRjXOO5oJSubG2iB3IrqWbstaH46u4N7jT0XXsnYIn+ZL5Mb9SqpZYrtlscUn0jJ1RaL2QJ5Ak+i9FsnYiBuOrLjve6vouzBo1jBQNA+FoHqqJamK6LVp2+zzGy9n7Q/wxEDe7urrWbsJI6l+RreDRX1wW9LANhTxux81RLVSfRasCMpZ+w0LcXXn/EaY8guxZNBRM8MbB/jj1K6XQIgeaoeWb7ZascUQ/ZgNnUj6IsoMqBSOam3P3RI22ONLikSEbqeWckAkV5JSXvhSUAVYVYbsSSTsJl+3vjg+GT6LDW090f/AKH5JJLr6b8Zzc35DnSnvFarRcDRDeDW1pnQV6pJLUU5DM6TtDi4gucRU5klSaIjBdiAeYqkkiZ/J2bWboo3AcMFf0FEC0ktBO8gE9UkkH2E5mnp3XqXjTdU06LlwjNJJBjImOSakkqpFqEUqJJIBHqKY4eaCSCCjsdloGvf3mh3xAH5r0WzRBoAaA0UyAA+SSSz5zTAsxNUzCkkubLs2LocRilXFJJKRjHJ8WaSSIQOzSbmkkgQJ2qKIpJKEJTkoikkmFHho3JJJIE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48" name="AutoShape 4" descr="data:image/jpeg;base64,/9j/4AAQSkZJRgABAQAAAQABAAD/2wCEAAkGBhQSEBQUEhIUFBQUFRQUFBQVFBQVFBQVFBQVFBQVFRQXHCYeFxkkGRQVHy8gIycpLCwsFR4xNTAqNSYrLCkBCQoKDgwOGg8PGikcHB0pKSkpKSkpKSkpKSkpKSkpKSkpKSkpKSkpKSksKSwsKSwpKSwpKSkpKSwpLCkpKSksKf/AABEIAMIBAwMBIgACEQEDEQH/xAAcAAABBQEBAQAAAAAAAAAAAAABAAIDBAYFBwj/xAA/EAABAwEEBwUFBgcAAgMAAAABAAIDEQQSITEFE0FRYXGRBiIygaEHQnKxwRQjUtHh8BUzQ2KCkvEkohZjc//EABoBAAIDAQEAAAAAAAAAAAAAAAECAAMEBQb/xAAmEQACAgEEAgICAwEAAAAAAAAAAQIRAwQSITFBURMiM3EUMmEF/9oADAMBAAIRAxEAPwD2xJBqKwjCRQSUIFJIJJiCSSKCV8kEEU2qNUUQNElSt2mIYRWaaKMHa97W/MrMaR9rujYrwE5lc33YY3yV5OAu+qKi2Q2lUKrym3e3XL7PYZHcZpGR+jbxWdt/tY0lLUNdDZwctWy+8D4nGnon20Sj3hczSHaWzQNLprRCwDOsja9Bivni36XtU5rParRJsprCxtPhZQLnCxsBqGgnMk9415mqm1DbT3C3+2fR7CWxulnIH9KMlp/yNFmrf7cp3D/x7CG8ZpK4fCxecukpt6qF1qbvHliiqQyxtmqt3tL0lLWtpbE0+7FG0EcnOqfNZu3SOmIM80s5G2SRzvTJU3W4bieajfbSchRSy1YGy5G1rPC0Dki60LmmUnaVG5+8jzKBctP7L77WN6hdbNwKqGYcTyRjlBcBQ7duIUHWOCJ/tJTTKTt+ijOaN5Q0KKRPHMcq/vkn6MtWrnY+tBWjuRwd6qs0oytr5gnrn6oSW5NMqzKqkj1OzMG4ldCOE/hHVZzs9pPWQRuLsQLruBZh8qFd5k/H6rz2SO2TRqg7VlgMI3JSsqKHH0CgD9wd0p80Nb+8z6JUM0Zm26GrI402pLSOgqa0PRJa/mKdh65Z5bzQd6lXOsFsa2EOeQxoGbyGj1XH0p7TNHwGjrUxzqVuxVkJ4dyo9V19rZxDUFKq8wt/tyip9xY55D/9hbEPmT6LgW32yW95Oqhs8IO+9K4eoHops9hpntwKhtFvjZW/IxlMTec0fMr53tvarSE4pLbp6VyjuwjqwA+q48tga516Sr3b3vdIT/sSmUUSme86S9qujYa1tTZCDS7EDI6vILP2/wBuMQJEFkmkwwc8tiFeRxXlDYmsFPCPJo9U37XGNoPU/IUU4QygzaW72xaQkFI2QQY5gGV1P8sFntI9prbOTrbZOQ7NrHatn+rFyH6QbsHyH5qCTSW5GyxYm/BN9kZtF4ja4lx9VOzLAU9FzHaQdvpyAHyCidMTm5AujgZ1nTgblC/SDQMCa8MPVcp0gG1A2gbATzUH+GK7Zfdbzsb1xUbrY87egVI2g7gE0yk7/II0N9Ilh7jXEqMvG9RasnZ1TxDvPQKUT5Uugum3BM15/wCCpUgiG6vNPbhkjQjzEHedsPyR1B4D1UzjXNBAqeRsjEQ21PnT5KSNoDgfJK6g4IkjJ3Y9wofkhROJqB+80xKdFMdVGuA4fsppKMZUBNWjQdkbXR7oyaXu+Cd7cCOlFtoJCRm7yFF5jY7UYpGP2tcCeI8LvRek2WWoFKmq5Otx1Pd7Bp5Wq9F7V8P9iiDx6BBo4dSnD90CwmkPVJOpz6pKEPNJYC6t8vlrnfkL/SuCkZHdGEYaPILmMtshvVfcaCQBGA0mn92YUMklTtPxEuPqvSs40MMpHWfbGDN7K8De9AopNJAVoHHoweuK5Zed6DihZetP/pfk0q45Bo6vPU4Ku+3vObncsGjoFXTaoWWrBFD3Ors+vzSvcSm0RULFFISCRQqoMFRyRZXamppRPQLqNqK1FDhwRRVkT2ido+QCrgGjiQT0SbZRtcTywV9z77a8iqwTMw7myMQtGQ6qSqLggpYtjSEiE4DdU5k0BJoBUnDZRdyxdjJ5GtN5jLzXPObjF3b0RkpgA8ZEVQ6IcEFI5027q4rdHRMMsVns5AinjZG8CW+TqmvJmjEjcO8TUCm3YrGkez0TIDEyzNMcskjYpKN1rJCQ4feHvNa0CmOGKRzilyCzzsorudpND6ote1oDXkteAKNZINjRsaRQ47ari0TLnogKIJ9E2iYg1gwQKcDQjoUnBKdHFK4jUQUkaIFpKfp+h9Fs+y9vvQtBPeZ92eNPD6LFMd+f5rtdlbVcnLCcJBQfE3FvULPqob8f6M8fpk/Zv4n12KXmQq9ndhl1KttJ/wCBcU3JiER4pJFp3lJQNnkUraF3MHqoSVPIMRxBHmDUKuV6NmTC7gBBEoIFgSmp1ElCAqjtQSIUIGibVEoUUIKqdGOibRJqhGrJrA/ulp2VCT80yzmkpH4hUfVTzBOzlyVOhlcEEgicuKgp3OxEF+2sZWl+OZodepTuY03mlRTivQrZos2YzTRPpIyNrGGRhcxt1t4ARNwo7jkvJtH210MrJYzR0bw9vlmPMVC9E/8Al8UkZlvubEDdcHgl8bqVaH3dhxocllzqVpxHVFmKWSdsbpjE6djQ92pDm3dfQiMDIuIxNKgEKHRHZ2JskjmX7jy9sgmeXyxOHiY14wIdWt7NW7O5r7sxcxrH3HNa4vBc3KISEeF5q5WbNZr5dVr73fAcQREwOBF9prR1078ahZJzfMerG2nH9oT447BHFVuslMTru0autX9KNXm7lte12jI47HE+0S37c8ijg4OfKwk3taASLjRQDosTRdHFHbCitgSKSRCsARu/VPOICSTJQAaiuzyO1Bo04JU6GpBSta1w7py2bVGAgbR8RxCkEhY5rm5scCObTUdQoApq1Ff3UZeinfBTmXF+j03R0we0ObUhwDhuxxXVa002DmVi+xlsLojHnq3YVPuOxb6rYQNwzHl+a4OWGyTRohLcrH0H4vRJPEfE9UlUWHj8wp5OHqq8itzYg8W181UkNceAPVejZhwPiiNAokotFUDQwAJ+qO5dnsxoE2mR9GyubG1rnNhb3iHOu1Lzg0DPyXsGj/YvYG0Lw+Q1Bq57iDtoW5IMonmUXTPCY4KmjcTuaC4+ivQ6Bmd/TI4vIZ8zVbfSNkMcskVQxrJHMusaGYDw5Y+GirNiGBu8645b6psuOWNKT8jaXKtTJwj2jI2vQL4xeJY5tQ1xa6t0kVx3rmUxW17X2h4Ywte5rXtLXNwAJbi00HBYoquLbXJc006EUgm1SvJxbFIaOY7ZWnkVdkFQqEuLTvz6K/CasHJPfBgzqpEIKTinAJrkGUgV7QulDZ5g8t1jCCyaKopNGc2nZniN1Fz6ohAhv7N21srjIwvfFCHR6lpjdecy5RzX3SfC7alN7QGQx3Inm0k1cBcMcLDWgEgdi/CuS8/c+hGIFeKtWXRk0odq4ZXhoLiWtwAzqK5+Sq+CDd0NuZVDQKkADPLLE1oOCIV/RuhzLG6Z8ghga5sZlMb5CZHNvCNkTcT3cSdiuWHRTYrbCyQx2hkrC6zuAOqmMjHCEuY7EC+Lpadq0ULaOGDuoeKTlqO0tgBgZM1kYfFK6y2t0TLseuu3o7oGAAHd4kLMuQoi5GKOUkULeRUybI3BQaLpiaca5OHqE9+ZTrOatBPunz5Jr3kmqU6UehtFLC7unhiOYUJKLH4qBkrVHX7P2vVWluPdeLh5Oxaeq9Fs1Ts6rycjAUzGR272leh6G0hrYmPrWoFQTkRgVztdDlSRXp33E0Ii4tSVPWDgkubRrPNJobry05tc9nQlUD4R06YLQdqLMWWuUUp3g8cnBcGRuLvir/sKr0MXcUzn4vrNohKAKRKSJqZYs1rkjDtXJIwubQ6t7m3qYgOocR+a+oOzekRPY7PKD/MiYfOgB9V8uQD98F7v7L9KNh0YGWmSOMwvc3vSNwY7vsB40Qn0YdTHpnL9oNjuW55y1sbJPNvcPyCzzaUOeYPHFaT2iadhnMDrPelLC9rntaRHdcBSsjhTMLKTQzMumUxwNe2odI6oI/FUZrVmyRngSvkzf8+Tw6q30x+mLLrbGQ1pLo3teM6kHB2CwVpguk54YLdfbbCwfe6TnldmY7NAWhxGQ1hWM0hbmyPe7EBxqAQK8L1NtFhimnydieWOSb2lFyNNqVUCVaIFoUujnd0t3EjyUF5PsxpIRscK+YTozaheSwRimlSTjaoiUGYxr8jhkD8sl2dNaJigigumZ77RBHO2YuY2INdg9mqAqSDhWq5AHCu1WJ9KPfFDC4sLLPeEQDfvAJHVILs3Y7EURmllsRlsURs9mu6+Kj7jYmRCSF5EhfNL3m1AaaBwrVUtH6dZHZYy4NfabJO77Mx7n01cgqXd3AhrwKCoXOOg5yWskjfG0tLxriY4mxtNXvONKAuGytSFcsfZhr3n/wAuIxRzRxzyRAuayKQV14LtlaNpvRIVLBp4xtkjkYyeGZ4lfE9xZ96K/eROZS6aGlMqKGfTLpJo3NusfGGNgjiBOqDCSwMBqXGprjjVa3RehY2RaqSGOpmtFhmfIO+bQavs0pd7jA27lvXKtNrLIWiC2RwtiDL1nuVm+1wuvVaQCXXnNBD60pmp2C+TkBk8px1hErnPN43Y3uYfvJHDLu7SRgrzOzt0u1hErRFrYtRJVs7Q4CS7IRhdGYpXar1v7Tw6wvigo4Va28AI5IZhWeKeMmtbxNHtzXIj0u5rmCzMETW6xsUTb01TOLknecO85wAA3AKB6I9NaNEE7mNcXMIbJE8mt6N4qDXnh5KipJpXm617nHVjVtDjixrT4BuoUxQI2I0qOfqgUSaEHySelZ0MUriNSBRASQLiQH1w8xiFoeydqHfYTue0cDg4dVmo/wDnMK9o616uVj8gCAfgfg7oVXlhvg0Z39Ml+z0FrcP1SUTH0GaS4LRutHK7dWciaN/44yPNhWRlzP8Ac31aafJehdv7GdTE+go15BNcQHig6rz+0NxaeNOo/RdvTO8Zz5/XKVXpqe8JpbRXmodHIRl9Dka5HA+a1Z9ostKts1ibNhW0amr3UwBunug8aLIdUUOyucFJ8mpPtGtn9a0PljLgZYhdYHsri1rgO75I6Za11mcYJGd6QyOgka/XsjZQi45woAK0IBxzWX2OHA/vrRam0ue6yM1znPN0B+NCA4UFN1MEk5KNNmacEpcGbtXiNDniCOKgKuS2Y0AoXUGwE5ZFRR2F5ODHE7BRNuRrTVFdBSzREGhFKGhGZBGajRCKiDnULDudQ+aSa9tWnr0TJlWWNxZ1Jx3QVUCnhfejBUVKItHPO+3R1nGj2zOj8YcwSa2TXOtLHi9Exg7ty4cScqq1JboIavZJZpmh8UlkijZSVhaQXCY3QWC7UGpNSsqZLoOJoMbtcPIbCcMlqrP2EJ7pnGu7wkjZC57YXXNYxssuwEYF4qAimLRQdpKGKR0lnZK7WB4mZa3NMb45MXQkN7x7wBvgjIKuy1yyl0cETWtmYyN0UDLzXNDw5l6RxJvX6UcTU5LvWrQERjsrrPZzG2R8MzrRI9t0Ndg6K891H0e1xpTJG0aTs8M75WysZJI18VojswvtvV+5tEQwZUEAubXA5I2Q438BtdoBe91TI+RoE81HzSwij2Bgr32gUxpgE7RXZwSCzSOkJgmcI5XRtLX2eSS82Jry6oLC4DvDPFNf2gLGTMi1hM0gl18l3XNcW3ZrrQC0X67MgFV/jk2AbIYwIxDdjwZcbjQtNQTXGu9SwndsnZpmpYZITGXxzwySyF3ctEDjIxzb1AL7Bd3IS6fhDZHMLGmRlntUEUY7sNshOrLHAAUqyp5lZuW0PfXWSyvqQTfkc4EjIkE0wUVUCUW9MTxvtEj4b4Y918B7brg5wBkFAcr1aFUSUrySDQRrxhyxRzRTG7txp5bEGacEuaFVKiNECgbQtUzRs8vJ36qAFTNP5Hzy9VEU5l9b9Gp0XpqPUs1hN8Cjsfwkj6IrK/Zr2NacElmemTdiLKz1ftdCX2KbAd1oeP8AA1Xl9q8JPI9DVewTw32PYQe81zcvxBeQvZhQ8WnmKj6BJopXFoOoVNSKc2Z5qOie41APCnTBRlbC/tCuq1Y9GPk8DHGmDnZMB2AuyrwVWq6mhu0s1kfegfdvUL2EB0T6fjYc+YxQEm2lwdrRnY6MYzyl1KG4xpA5FxxPkurJoZzw9sV+RpBBBb4T7ne54UzV3RHtHs8jCJopI3gV1cQvslNPccaavk6qbYNISWqR0rjcjgo6KFtQwSZguP8AUcACS4rnZVkcrn0jNKZwbJYTc8TRsIaauB2gjYRuUWkrU2BlG4SOy3hu13Ar0ztj2BZagLTZAxk7m1LfC2eorjTwvzodq8h0tZ3BxvBweDcka7xsc33XeSfHG5XY2KW7g5Ejq03CvrmeaYnuTFuNXQkmoJURA1ZY0ae65u4/8TnihUNmN2T4hXzGatWlqdnMkqbRC5Xzpy0GEwm0SmIhrTGXVF1uLWg504Lno3kAUItrmK8zUDkNidTyTWp5RANIRCBQQCEoVSCKYg1JElEJWQamkYjiKHyUgCEjPz6KDwdSGUSCkaMK78UwlBnTTsantHHh+Sa4JBAjVqiZsV4Vr67cikojETlkknsxPGz2gWjHC8V5lpeC5PM3KkjiBwd3h816W1p3LC9sLMW2o/3sa7pVpXK0bqVGnUxuNmWLfFwcf/bFQlWJRieIafMGirkLpMmN3EBQqkkgOXLBJde12dK4bycAOJJot8/TcejrOyLCS0kXjGKXWPkFXOkcOFAAvPrFbHRSNe2gc0ktJaHAEilbpzIrgoZZS4kk1riScSTtJKSeNS7KZQ3Stm50f7YNIQkBxglY0UuujucqOZjgo+0vbSz29l+eySQ2qhAls72Fj6eESh+JHHMVWHqiXVTJJeAfAk7XA6V2KZVAohEvAiBwQCIUANc6l07nehXUlFWrlubUEcPULp2Z16McQOqsXKMOdVIq0ST3jFMohRSJPaExPCZEAQmkJxKbVAgkaJY7q8lIIjy5miNkoiIRonVAzPRNdM3YCUrY6hJ+AjBSMaTsr6KDXFCh2oWXLA/InNOAGFKoFNwSL0OzVHhUEck9kZOSi1lMSU5kp90E+SgXJIuCLikq2pkPu/L80kwm+Ps9mDDx8ysr26s9NS/i9h6VC1Wt5eZqei4XbJt6y1/A9ruGdFxcDrIi7KrgzzyZuLebh1FQqrgrtrFATuIPrT6qrKM+a7MjNgdxoiqlVKqN7glLwBKiJCBKhBIJVSqoQSISRUCCiNEEQUQMTcwrejX0Dm0PdJ6ZhVQE/RziHOL8Bh5pomXUKy3O3Gu/FQEKea1swoHGldwFFB9p3NA54osoWNsDcePJSGN26nmmPneeHkB8lC4b1LLVg9kzqbXV5JokAyb1UNQlrgMh5oWWLFFdkzrQ45YcsEw8T9VC2ck4Y8hVSCyyEVu3R/dQKUNcIgJAQEg2IXWDxy+TBUpzLp8MUjzsLjQdAjtEedEZtClbC92TXc8h6qaOOX3RHH0J9U/+GOf45Xu4DJHaVPOyA2Wg78jG+d4+iYXwja+Q8BQK+3RkTfEGj43fREWmJuDT/q36qUVvJJlNkjv6cDRxdifVO1Uzs33Rub+indb90f8AsfoonWx5yIb8IUtC8sP8H/ukP75pKPWv/G7qkhvRNrPYQBsHRVtNQl9nlZTNhOJxqMforGu4p12uzOo64LgRdSTO01aPKZxeb8Q+n5hVHYtrvAK6M8d0kH3XOHRx/Nc5jO7yc4euC7vas5+F1JohIQTymoGoIQISBSogQbREBIogKEEGoJ1xKg3qEsZVFvmiJAkbYKmjduCahXJDmxEomOmaLGyvxaxwG/IeqjdZ6fzJWN8y53QJlFlcssUEuCY6eiLXQjLWSHgLoVhms9yBkfF2J9UdpU868FZrnO8LXHkFIbE/3y1nxOHyGKmMMjsHznkwH6J8eh27WOdxe4Aeqm0peZvopHVDOQuO5jfqU+I1/l2cn+59SPyV9pjZtjHwC8eqa+1M2B7viN0dApwJukyG5Kc3sjG5oH0RZokHF2sfzwHqi61u90NbyFT1KhkkLvE5x5n6IOQKZcELGbI28zfPQIG2sy77+XdaqNNwTkrmNtLP20+6xreeJUUloe7N55DAKNCo/wCYpd9jKIro3dcUqq1ZtFzSeCJ540oOpXSs/Y2d3icxnCpcfRVvIl2yxY2+kcRBzgtnZuwDB43PdyF0Lq2XspAzKJtd7u8fVUy1EEWxwSPNh59CivVxYANo/wBQiqf5UfRZ/HZdBHBEOVcScAEb53n5BZDUYTtDBdtUwyq695Ob+YXCGb/8XDzwK1HbGKk4P44x1Yf1WZfg4E5EFvTELtYncEc7+uUruKAapJrQBuVV9t2BPRoc0ie4gaJkVmlfkw03nujqU51la3+ZMxvBpvn0R2lTzJAdKNiY60fsJ7ZIsmRySneTQdAp2vmp3RHCOAFeuaO0qlqPRCyyyuyYabz3R1KDrO1v8yZjeDavP5KyzRhf4nyychQdSpm6NZHmI2/G4OPQJqKnmkznxyxV7sckp4m6OgqrbDNTuRRwjeQK9TirDrXGMA57uDG3G9VC+3D3Ymji8l5U4Qltjf4aX+OZ7+DASPyUo0PG0YsA4yPA9FA+3PI8ZpubRo9FXOOyvM1+aG5A2s6RtEbcn+UbfqaKN1uGyKvF7voFTBQok3j7Sw7SDzkQ34RT1UDzXMk8ySmlOiiLjRjXOO5oJSubG2iB3IrqWbstaH46u4N7jT0XXsnYIn+ZL5Mb9SqpZYrtlscUn0jJ1RaL2QJ5Ak+i9FsnYiBuOrLjve6vouzBo1jBQNA+FoHqqJamK6LVp2+zzGy9n7Q/wxEDe7urrWbsJI6l+RreDRX1wW9LANhTxux81RLVSfRasCMpZ+w0LcXXn/EaY8guxZNBRM8MbB/jj1K6XQIgeaoeWb7ZascUQ/ZgNnUj6IsoMqBSOam3P3RI22ONLikSEbqeWckAkV5JSXvhSUAVYVYbsSSTsJl+3vjg+GT6LDW090f/AKH5JJLr6b8Zzc35DnSnvFarRcDRDeDW1pnQV6pJLUU5DM6TtDi4gucRU5klSaIjBdiAeYqkkiZ/J2bWboo3AcMFf0FEC0ktBO8gE9UkkH2E5mnp3XqXjTdU06LlwjNJJBjImOSakkqpFqEUqJJIBHqKY4eaCSCCjsdloGvf3mh3xAH5r0WzRBoAaA0UyAA+SSSz5zTAsxNUzCkkubLs2LocRilXFJJKRjHJ8WaSSIQOzSbmkkgQJ2qKIpJKEJTkoikkmFHho3JJJIE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0" name="AutoShape 6" descr="data:image/jpeg;base64,/9j/4AAQSkZJRgABAQAAAQABAAD/2wCEAAkGBhQSERUUEhQUFRQWGBQaFhgVGBcYGBUXFRcWFBQcGBUXGyYfGBokGhUUHy8gIycpLCwsFx4xNTAqNSYsLCkBCQoKDgwOGg8PGiwkHSQsLCwsLCwsLCwsLCwsLCwsLCwsLCwsLCwsLCwsLCksLCwsLCwsLCwsLCwsLCwsLCwsKf/AABEIAL0BCwMBIgACEQEDEQH/xAAcAAABBQEBAQAAAAAAAAAAAAABAAIDBAYFCAf/xABEEAABAwIDAgsFBQYFBQEAAAABAAIRAyEEEjFBUQUTIlJhcYGRkqHRBhQyU7EjQsHh8BVygpPS8QczVGKiFiRDY8Ky/8QAGgEAAwEBAQEAAAAAAAAAAAAAAAECAwQFBv/EACsRAAICAAUDAwQCAwAAAAAAAAABAhEDEiExUQQUQRMiYQVxgbEyMyOh8P/aAAwDAQACEQMRAD8AzDWmf7pzawZyjFgdRN9BCQadTF9EzIXy5jXQDMCLZbtuWm51i4O0LiGlqNwlE1XEOY6cxGbmkXg7tnerMEPexzpGaWk7DHK6YFgOrpXMwwJcX5vhMjlXBNyYi/TEbFLWzOvF7wdLHXS5npVNalunuWssHpBM3B6rj9XVfG7D+jF/wUlDM4Q0NjUAEACwmdk6behQYquCRaIs7SNdhHQPNTReHCpJn1L/AAf4GAoPquF31DHVTApjzzL6Ss/7CYPi8FRG3I0nrdyz/wDpaAIZm3bsSQQRCQhFJFJUAEkkgpAUpJFJABQSRTACSMoShgJJJBIAoORSQAAjCSSAMr/iRwMcRwfWDRy2AVGb81M5vMAjtXxf2mHGUqVdv32Qf3mXHlZekKjQRBuvgvCvBPFDF4XbQqF9P9z4h/xPktYu0XhvXUzvs1jnScuUk6SfJd2piA8GeTeXQ0m8QJO/0WIwJyVS3QTIPQbha7CVeTIs02dBud07du5ROOtmbVOmTGuRDQRlbpqRvuIv+CheHDMJgC/X2HsTyI1AB+6QTIkyCLkEWKLXQ4TJM8oC036NdqkQzK0tkwDuBMnpuN+xSUcW8NAD2gbj/ZKrS5UtY4NtY27AqL6jZMG0n9HpRVhTexUbULyDDskgcmMxnrMTbcm4irYxI2AZjmnS8QI10Tn4eDTi4IIhxhs9YPSE+th4dJMO1Jiw6Lk7jC10NttAYQtZNrgEEg3k2AuIV1rhOw9u0/odyqCpY0wW5RDiYkk66yNFJSGdoBBGliLdF0mvJm0TGnMyTeSb90btipnD56jGDV72t8RDT5Zir9R8Am/oqNbFtA+0jtkxJ0s0ypW5phXrX2PRHAhDaQuBunuCvHFM57fE31XmTLSGxvUaTtdt8oQJo7WM/ln+lPQ0XTzZ6b97Zz2eIeqIxbOe23+4eq8wltDmN8B/pRLcPzG/yx/Sl7R9tPg9PDEs5zba8oW80veG85u/Uaei8wEUOYPAP6UhxHMG74Bp4U7iLtp8Hp33tnPZ4h6oe+s57Nscpt47V5jcygfut8I9EMtEfcZb/aPRL2j7afB6dGOp89nib6oftGl8yn426968xZKPNp+AW/4p2WjzafY0a9oR7R9picHps8I0vmU/G31TXcKUhP2tIRrL22815m4ujtZT8Lf6UDxPNZ4R/SncRdricHpocKUvm0tJ+Nmnemjhmh86j/MZp3rzPlo82n4R/Shmpc1ngHoi4h2uJwel/wBu4f8A1FC//tZfzTf+oMNb/uKEHT7Wn/UvNJNLms8A/BqdxlPms8A9EXErs8Tg9Jf9SYX/AFOH/nU/6k0+1WD24rDC8f51PXd8S82mrT5rfCPRO94Zub4QjNEOzxOD0e72rwY1xeGEf+6n/Umn2vwf+rw1r/51PTscvOPvDdzfCEhi27h3IuI10eJwejj7V4T/AFWG/nU/6l8y9tOEKJ4TpVaVWjUp1aJZVcx7HAOYSBmINpa4a7lgBihfTtY0+bgYQdV5kf8AFv4JqUQ7PFWtHM4XpZawLSCJc0EXBDXEA26FquAcX0hs5YnT/deLdax/CbH8Y15JiI/dO6JWh4KqghsD84TkricuKmpao6+IrA1DDQWgWEWgXMARG09pTS1wcIbBEOESTe4uNVI+k4ODcokQbWmb/EbI4jFXdAiZEA2HNMjW/UsTN2RisTANzzbggzPJOzYnioPvOYTtOQO/5TfrRpl5HJvqN4O8glojvUHu53HuJ8wgLohw2HMZXwGlxJn4eSLCRqbnajjabKbAMubUZqjSOkDNaG7gFZ43I0uZmgExLRl6ZM3Ntehc6vi3nltaeV94mROp2W6tipW2a3yPpYTNlcWFjIOkAOB+G8WH706yntrCnmLmyCREmzdg3Tt0hH3pxhlTK1pjNnOgF7Dbp22UPCGGeS05QDrI+6AbaWB1VbvUVWQ1caC3LYuNrXFyAYO2yo1qkkHdJ/8AkfiruMtl2wHHNPREdhIXPePwHlJ+qiT3o9boMO2r+WNcUwIpqyPfY4pEoJJAKEUAUQmKhSkmlJIYKr4Eju9FEcUd3kfRPe6IP+5v1lW8XVJAknbtK1ilVnmdR1EsPEyope8nd5FJuJO7yKmHWU0darKjm7zEGHEHd5FAVju8inpH9fopZUPvJg4127yKQqu3eX5olh2gjogjqsbprmp5QfWTFxzub5fmlxzt3ePzQQISyol9ZiDuPdu/XepmHkgnU/RQNCmpnkpSVHb0uPLEfuHSnApshIrM9JDcS2f1+txS4BqXjNGu2JixEo1DYd34qpg35apHSNgNjY7F0Qdo+b+oQqV/P7N8yu40YjSALTmA1Bi4ttSqMD9YaQOTcNB2CWnlX6fxQwWOaKOpjTNlIG0bABomsqgBxaw5YiSZuIvPaLdKzPJapDaTC3kuZ2SQ6/N2G6tZ30+S0uyjTkONjfUa6qi6DoZMSZPkB+alAn5Wz7xQxIpYh2ZuUQAAABqOkxGtz3qhVEQ3KPvRl2uO0t2WjuU1ThBpJsGgxAEOgEDaBrsVbEkRbKAAAAQM1yZMTbUraKotLyxrmAGBy4AgaQbEyBqPqpKNSRlBawEwW3g9JsRaAjg2AtbxgcGQ4lzT3N6D0a3Rpsl8BwcC0EwBcHYWzqPIqiyvU1i2wW6OUfIhVXPkdcnv0U9Z4uW9n8RgeUKCo707lzSZ9B0MKt/gYXIQlCsYTEim9r3ND2sOYtJc0Oy3gubcabNylKz0JyyxbIS2NSB1pwpE6X6r/gvSHszg2+6UMzAC9jXFpJfHG8stzOu4DNF9y+ccN1s1asZdl4ysAMzgAGnK0BoMAWW+HgPEuvB4r+rpNJx3dHzg0DuPcfRRuYRPRqN3WFucG48aBeJEjM7q5yy3C+P4x2jRlBEiZcA45ZzErkUrPelGUWkzmwkQjKSoV0R4g8kfvNU9aYCr4j7v7wVquLBbx/ieF1v9pCEIRAScf1omch3PZX2YOM42CQGBgkQAHPMySbQGNdaQTMjRaAeyuEBa2qG4eq9w4ptRzn5xTqTJklj3uByuYSAQAQBouR7DcP8Au9R9M6V+LaDaGvEsaH2ktcHZZEQSFrqWNGILnMLhUZ9m8yafFaF7JflhxLMrsokRckGFlOcoy20EcrhHCYao4PxbWUqjiaLRLsksqZmPzsZnJLAGwQeSRG4c7hX2Za8VKlOkKRDCQymXZczJe48Wf8sPZEAmRE5RMLZGiXOydAzszhjAXOaGOAJ5JZHJcwbdbrn8Pe0/F4V7qFF8vc6lxrhlbRcAaQ5J5Tp5QDiACbTaFnDGlNpL8kOOu58tAsI2xCUIgQABsQldTRdgyqSidUwp1E3PUolsdnRNLEocXJSiUAFke6OiQqWJflqNdv8Aw/sVep/rtsqfCTJZO0R6H6LbDdHk/UYWvx+jS8HYnNlnQaB0EeUbV2KmNzlpcC3KfuHbviIlZTgYy2xI6RGuzXZK0eGpOk3DYAmCI3kjfInQwqkkfPXoRtcYNht/v0JNxTI+Gn2uE9OoUlB0uInK2Dyt+yMsjUKLkcyn2hpPaTdKiUjlmm0WImAMwBu47SDFj0W6AUL5QHNLdC0iNL6l2u3uVnC1DILKctBOYvdZx3k2AAMIU+UDneHEC0kOEi3JBPWtLNaDVYxwEU5MgEzYtnXKNLWRxFJjWEtBDgZEm4tZosLEkKahSADRIg6llxfWItI3KvjwG2uJN8xk2kme0BZt6Uh4es0jmVTcDp8mC3nChepamvUPNx9AoSs5b0fT9Gqw75BK6HB/A767X5QcrWgvdlcQ1riGicjSb9S5ynweOqUnh9J76bhIDqbnMcAdRLbx0KVubYyk4NR3PRlP2owlNg+2bDGgWDiIaBoQ2Dovk/v+YSQ+XZnfA++ZxcYlokwVnKXtbjWnM3FYkutE1nkEkgRDiRBnUrscP8IPayGucwvqtz0nPqf9uedSeDlqZodLrkW0XTh4rhFpeT5qXROGNHNrTst4GtlqZ3NqRytKNUyYIAENuslwlhsji2QSIBI2mJsO3RS/9RYpshuKxIBkQK1WI2WzLnuqk6mevWetcmVLY+oU8TEk3NJLwMKMJShmTHYyoeUz978FarlVXnlM6z9Far7Futjwerl/l1I1ESnkpuWd1yP+RDfxBQcz2GloIiNRButhgP8AEB2b7enILGtPE5Gl7w7lPeHal1OGkAxadq4vCXAbaOJGHNXM9tYUqpFJwDHFwbLZf9oOULclRcKcFso1W0+Oa853NeWhkNDanF5hlquPTlcGmFThapmaaZr6f+INGk2GU6lQ6tmnTpZNmXOXPNgGmWiLBZXhH2oxNem2lVqzTbByNaxjXOBkOdkAzmSTfbdScN+zRwwvUGYVnUoe1tPNFhUZy3E0tJLgIBBEqTH+zTaZxFMVXOrYUF1UGllpua1zWv4upnLh8cjO3lRZTDBUF7R54vQ4coLSYD2bp1MOx2aoH1KFaqx2ZmV76OYvpMoZczgGtMvLgL9izmoHTfvAP4qmmh2NKdT1HamZUnzHSII7Epao3wJZZ2WyzaLjeFHCbSJF4g6xscFLUFz+tVgz6GErGym4ynIcOg+cH1Tk9wsJ/UX+kqo7nP1UbjZX9n68GIk6Adf0WuFGNYaRs8+64usTwfV4usRoAdwP1WzNZr2jaYvbsntnyW8z5OSyuuCbDvgwGBxvEOJ0EOPV0KF2Lp7wOifUqSg94Jc3aIJ0jYNFAGjf5qA9vJWOJdxTmkGZ5MUgA4Nndb4o36KFlN4Ia5sixsIkm8F4EhXmm3KE7radV1I+l/tIixtt2nbG3uVZgscaodMgAjTKQAOiANNVysc/lEawBedS6/4K/TeR8P6Gm5cvFVRJd0k9jBA8m+ajybdPG5N/9qUidT0ny5I+iYnFsADoHndMKye59bhrLBIUK3S4IrPMNpvOmoy6iR8RGxVAVrvZb2zyhtDFt42mLU3lud9K3JaQb1aenJ1bssjxpuYY+LiQVxVo5tH2WqjlVmEU9oBDidsODSYb6KThSmX1SABDcpFoAOWCOgQQtX+0KddzhhqPJaCXPrFzQ0RYcTTdLnG4ALx1Je2Ps/7o9lTI11GsGAmCHUquRvJJ0LXagbDIXLmm3b8eDzH1ClO3ufPX4F8xEnoIP0UNWiWyHAgiJBsROi7fCXDOXk0xl3utP8I2da4dRxOvT37ytoNtWz2MOU5K2RooBFWaIYfip9bj+CtYsQqrRNVnarOK1XQtjwOp/tYMJhXVHhlNuZzpIAIFmguddxAAABKsO4GrZsuS/wBmQc1IsJfyqRZVL8j5tABOnQo+Dsc6hWZVYGFzCSA8ZmmWlpls3MHq3rqYJ2LqMLxQdiKT3sM1KBqs4xkhhpxlggZhDQWxMhVFI5JN+CriKOJc92Iqn7Qvc8uqOpU6jn0iGuLKTnDOWloFhcttKsY7C4uqWtq1GPqZ6juKNWhxjKjGGq9z2MALXQ06yS4QRKOMfijhuMr0WvpOMtrVKdMuHvJLhxT8wLGucCRDeSZiFZpvxzsXDWNGLpFrnHiqDak1G8U11R//AJMzXjlCdQ5aaGepUHs7iK9RxrOax9RuHqPdUOd9QYl2SlmbTGu/NEWkpmOpYkU3Mr4gcXTNRrGVa5y1OIcWu4ppnjACIGaNwuFOaeObQdb7MUjTI+w4w0sJWL3Q0Ozv4urMmDI6EMTicY/jOMDHB9OpizLMO4CnUAFWpRLpDc33msvImARKKCmNdwdjKb2Na9wcA9tHJVI+zNMVappkgAUcruUd9rqu3gFxaCKlI0uKdUa+mXVA4Mc1r2tbDXGo0uGYGIBBuCunHCBe1gJz8bhwyH0ZFUUA6kWkfDmo2c6QHAQ66pFuKLHVBlaw4es45eJYxtBz+KrgU2thjy8QQBmO+EtKK1vQ53CXB7qFZ9J0EsIBLZgy0OaRO8EKqQp8Tin1HZqhzOysbJABhjcrBAA0aAPqom6rNm0W0TUTyBPYPzQcZN02kOTH6shK52fSYbtWOlSNdYDZI87FQlOAse23mhaMMRZotHPxTYqg77doMLUcFcrbfTpJ3eaznCbQWg7iD2OHquvwKZbcabQNvTddO8T5PqIpYj+TQ8UWObfcZFwB0j8FXc2TOaOqw7AVO2jIJ0EbrZtIPn5Ks6k4WsOi9lmjmRM+iGwQ+8AxlbsveTZVKlY54N5uIIvrMhvapmvOUmwBMSDc7SDa+yykp1wIjZ169Ji+iECdEeKGRpMmY3RcdfSuFiNMvQ0d5v8AQrtcLVAWi5cSbkzoLxftXDrG4/iP4D6lJcnpdFC2vl/oheZKYU5yasj6YTV0eCqDS7M57KbGxmc6DGY/dp/FUd/tAjeQucEQU9PJnixco0jZ1fbanSp8VhaNh96vcuJiTxbNXOIuXO27F3sH/irQxdJ2H4RoOpteMrn0pfTDdji0nMwggEETEL5YnBySyp7HFifT4SWjpnT4aoBlUtFSnWHJLalNwc14OhMfC4xdpuCuWUiUAnp4O2CcYpSdhKCQSSLsFL/Mb+6VYxKr0b1Gjc0+ZVnFNuuhbHz2O/8AIyAldvA+1lalTa0NoucwUm06lRji+nxJcacAOyvLZgEi3SuHKJehNo52kzs0/aUxQDqNF/EZcpe+uJDS5wLgH5c0uNwOhF/tQ+AOKowKZpf+YzSLuMa0njA7kumHTIDiNFyGoK7ZKgi/+3KnF8U0MZTzVHFjWkZxVIe6m92bMactjJI1MkqwPaqsZBFFw+1gPpWays0NqMaGOH2ZAbyTJBGuq48okpKTLyqjsV/aes6IbRbBw7jlYYe7CgtpEhzjbKYI2qEcP1QA3kZQ3EtDSy2XFHNVFjrN2nYuZm3oFOx5UGPw+mqaCkUJUDH09vX+adKa03PSAU4rGW59B0+uGmJIHRCEUjcZXpSxzegjtHKHkU/2dxZFrXjWDHenA3E9B7rHyKoYI5KjmzEE92xdENVR8z18KZtIBaIvEagCCddDpZXPdGD46rWutIkWt9FV4PLXAgEEvaQBFwfiESOjzUdfg12Y2zdMi/epPPUb3BSzEiDqQNTPcFarYFzRNyDAs1xO/Tu70wYUiCDqQOQTby3Sj721sy5zsjjlEmXby6TcWClvgErOVwhUJdeeSIIgACTFu4rmO1d2DuEn6q3VOp3m/Zb1VJh5M78x7zbyARLSJ7vQQ932RG5AOTihCyPaAkimlAgpAIJJAJGUCkmFCARSSKYtg4Rk1f4B5kqbEm6jwh+0doeSB9Sp8UZi0SAulbHzeN/YyoknEIZVJFBaESEQgT0FUJ6DXBJGetKEirAlKICRCYkLKmpycOlSPcZtHaE8aJVW7RpY/gpHfRZzR7PRP20MAQBSCRUHeh86d3fZc/Ecmq12uZo722P0V52h/VxcKpwo2wcNjgZG54n6hb4TWx4v1HD3ZtuCKlQhr2NBloBBJEEabN0pPo4WTnaM0nNleSJJmxlUPZmuXtIzO0At9egrtHg2kNaLnHa6Bc7Sk3TPCspsxJYQASBM3OybdvqmcIVgWghoAEzfUxOwJrXyHQIGywvGkE9CZi3BtPKJzOidLXJPkFLHBNtI4mLPJI2xHabfUlR1dw2QO5DE1QNdc47A0SfNQ1eEQnJeD6PpZRjFtjoSIVd3CI6Ehjwoys6u4hyTlDKovfOj6o+9dHkUZWP1ockkJBMGJJ2HuPolx53O7j6JZWP1Ycjkk3jzzXdxTm4g80+EoyMPXhyFqRR94Py3dx9EjiDzD4XeiMrB40K3DhIpzAknfsU9TFgxLNkWcVT413Md4T6Imsea7uPor9xyPDwJak5qN5p70nObud4lXGII2HuPol7ydx7ii5D9LAJwW813emucNx7SoRif1B9ERiujyKLYelg7ImYQPunvKRc3m+ZUJxX6gpe82tP67EWw9LAJy5vNPekHgbPNQe8dfcU12I/UI9w/RwKLBd0EI5lW96Tm4pLUFh4JYc8RGWNNu5MaBO3tUXvMpDEBJ2zeGSGxMUlEK43pzcQN6mjbPHklYFXqszU3DoIvvacwU/voiyZRMtc4ggBzXAkWOxwB0WkEzh6xxaRe9jsUQ4bjHWegfratj783nf3FjqvnPBbslQtkANdqdnXbdC29JxeA4ACf3D5nvV4i1s+ay60xlPDggkwABoZmdlo00VSpQvIjkgTPJFztJGmqtmuSSJ11uNnKI7/ouPwpiXsdLHuYTMlpBm6lfJWD/MqxWyuNOpRjNIGrjNpAyyQEm0sRF6p/hw7j/wDKqnH1Znjqk9cfRN97qfOq/wAxy1UkjrcZPUtjD4j5tU9WHPoicLiNlWt/Id6Khx7/AJlXxu9UhWf8yp43eqedExw5cl4YTE/NrfyneiHuOJ+bX8BVLjnc9/jd6puc85/iP0lLOi/SlyX/AHCvtq4nwHylB+Br/OxHhPqqMnnO8TvVKTzneI+qPURKw5eC7+zq3zsR4HeqPuVb52I8D1T4x3Of4neqGc85/id6peohrDlyXv2dU14/ET+476SmP4Mq/Or+F3qqoqHY5/id6pGod7x/G71R6iB4Ui2MBUH/AJsR4XdqLsDV+diPCVU413Of4neqAqnnP8TvVGdDUGWvc6vzq/gPqkMLV+dX8B/QVfjnbXv8RS413Of4innQZJck/ulWf8+r4HIHD1fnVu2m6FEKruc+f3ijxzue/wARS9RB6ciQYer8+p2sKcMPV+dU8BH4KDjnc5/iKBqu57/EUs6HkktmTjC1Pnv8BRGHq/OqH+AqA13c9/iKQrP59TxIzoKmTHDVfmv7WJxw1b5x8H5KAV3c9/elx7vmP8SM6DLPknFCv84+H8kOLxHzR4fyUJqv+Y/vS95f8x/enmQZMQky1/mN8P5JhbX+Yw9n5Ie8v+Y9H3up8x3lKWZDyz8jmsrc+n2tjzhMxDK55BdTIN4bYde5H32pzz2gJxx9QiC6R+6PqnnQOEn50KL2FtcgiCQJjTTYtpgcSBTaIdYfrRYmnTL6+ukafRbbDt5Ivs3pS2RwYv8ANoLnUwbQZF/iuXE3idy5/CmBLoy3B0gESOoldSkTlDi12USNQDNzJ5OiHGkWINpmSO37vWsyYycXfkyL6JBIINtbdijc2Isb6aXWkfhBPTumfwQaxj4u2b2AmB/dVSOjup/BnC07j+SWQnYe5aarggCWgkgG0AajapRwc0jKGPzR6XjvRUSe5l8GU4k80pPYR90+S1ruCwyQ5hcRBJzRAMDSOgqA0mlwtydgzab9iVIpdRNbUZoMPNPkg5pH3T5LXUuDWPYSGhn+6Z27B1BPbg6AABLD05TtJ7rBHt4DuZX4MdlJ0a7uT/dXa5StxwfgQfuw2ZbAFxM9iNfB5WS0ExEzFgLntStA+pm34MGKbp+F3RKLaTpgNJPQtyzg1tTK8B0C40v17lH+y2PzWykHUGDYSi4i7mZixTdpkck6k60sMnQLU0cHTLWNcHZiTJB1mYud1l0X8GNZTkNcY0ggk6Sh5UV3ElwYN3Ue5Pp0iR8JWvr4DI4vdfZEDaNt9iIq04dIaIAPXcWRp4Qu6n8GRdQcBJafJBtFx2FawUmVSPhaI+HnbbEK1hcC0t+IHUSG6Wga/q6TpC7mfwYjiyNhRDCbAHuWvp8AiZfLp3WOn9u5GvwRlE07R92ZJNh69ydxH3M/gxzpBjKe4JuboPktX+yi55tkttBM2Fu3VKhwMwOhz2E2tlcDqPVP2j7iZlnNcNQfJNa0nYe63etfwhgBcsdoADFusT2qOnwVyjTLyABO2De/UklEF1EmvBl3UnD7ruwJrQTs7/7rXUsE1pEXpjV0mDqJ3jqUzOBqTWS6DOhMjXTr0T9qF3EtzGmmRqE5uGcRZpPYtjW4OpkAsY0t7bCOnpnuTK1CjSMudAIs0AwTIJuNEqTH3M/gyHEOvyXW6EqlB4BIY4x0H6LW4Nrap5LRkGrpIM6xG66lbgZGekMwdsJIymItff8AgnSW6DucSq0M7wNwG5pzOHTcH0XUrcHYVriHZQ7UiXWm/wCKvYKpka4XLtRJnpPkEw4wm7qbCd5N+jZuVW2c3kWIxmcgcloEzGYzESDyt4Peq8RBhsHodfadqTCTN9w0G2J2JAnadnop2IBinthgDixzicxaD8OkdSjZhwyW025jGpIFhc/VWKzw4tkCwaO/U9d1Pga0uILWxbZcydp7EXSLT0KgpGASNbfFqT+tVKzBkjknlgkOl9hEReb6+Slx9ACCLTFtg10HYoKkgBs2IBPaT+SFqOHBJjcIWgOzA6ZuUTcjQbxJUeFw4NhBgSZtrbb0lTcG0M8tJOXWOnk+qhqUwM0WEgbdLnXsCPgJcFtuILW5XxDtMjQY2H6qPFZYEZphsfCNd/TJQpViaTgToGx0Dd5K82g2GNyghzm6zqYuo2Je5Jgwct76xDhEaBRVYY1rMrsrpzEusBYSY02qrVeWOLW2aNl+g796quxp+8A4bQZg36+gIyiW50mAFobSANjysxIbGyd5CY7AFrnuzNHxT1QQeqwUdPhANADabADB27T1rr8VIcDGjtiTtDdNnLwfB45LrOESCJ6Ffzgbxc9O6fp5IxBDRYQNOkhQVHnedejYOpS3YiPhaqC2HOIBdaw1ggadS5+OoMYwCZN/u69Z/XocXj3GplmxEaCb2N1JwjQytYATEv16grSqimqpioFjBTcS4HL91tjsklOw2OeDIaAzN1ambjq1VR1YlrZg5ZA6v0VZwrWu1bod569FVck2PxHCDXWaOgkzIG9vTcqajkfTLQYgNGY/FrNpMbu9MwFIZHmADDhpuvt6lBwfXcDYxJAP1sprgLOhi8axha0l92tggDSI132VPDVGNzEGo5xaYzARIEgjuKt8LQaV8xs069JG5UcTXEtaQSLbdsEEpxQwcl2Z5JzC5a6IJO5Whwc15D80fDpcaA/iqGDyyDl0gi+2V0MRiC2MoaOydiGtdB3WqJcVVawEcmDoItvuO9MqYwCn93MdBlBFiBcdqGLru4rNaYbMgHVolWW8GMmRI2//AF+ASWm5PycnAVDke2mQ1+aftByb6ho3QFDwPweQ94cWcoOaAZJzGBIBXQx1OHMqD4i6+kahT8I4YCo11s4Di1wFxvEaHb3rTN/ss4XB2OeAWwA6JPI2gx+IXRZVZSouc0tzE5i07yBMA6bbKpRrPNapLzmD3NmBoJ2di6mPwrcpcQCT9fhH18kS3KaRzaHCfGMk0iSLgttM/optDhUtbBpOJEjzspKlJ2HZIdma7K0NiMhdIDgZ2RMKHEcKcU4scxtRzdXkuBcTeYB6VSSeyJ+x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52" name="Picture 8" descr="http://t2.gstatic.com/images?q=tbn:ANd9GcRfGxlyVEOCb0M-pt7818tjenq4YDAG5U4C3E1bbd1Ko74oZiNaJ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04664"/>
            <a:ext cx="2088232" cy="3811654"/>
          </a:xfrm>
          <a:prstGeom prst="rect">
            <a:avLst/>
          </a:prstGeom>
          <a:noFill/>
        </p:spPr>
      </p:pic>
      <p:pic>
        <p:nvPicPr>
          <p:cNvPr id="31754" name="Picture 10" descr="http://t0.gstatic.com/images?q=tbn:ANd9GcQxIblQ3pqpIyZhakM-h7sLRWFqIn5jslwN7tbobXqLiJACRZ6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908720"/>
            <a:ext cx="4000442" cy="288032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71018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"Золотая Звезда" под номером 1 (Указ Президента РФ от 11 апреля 1992 года) увековечила подвиг космонавта Сергея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Крикалева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Он же - первый обладатель высших отличий одновременно и СССР, и России: Героем Советского Союза он стал еще в апреле 1989 года. Второй медали "Золотая Звезда" за подвиг при исполнении воинского долга посмертно был удостоен генерал-майор авиации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Суламбек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Асканов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91880" y="4211796"/>
            <a:ext cx="2016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Суламбек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Осканов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22" name="Picture 2" descr="http://t0.gstatic.com/images?q=tbn:ANd9GcQRFnfKRsApRxpNtNyJVGGKldwe7VV9sTt_oNA_lsmtiGpa4Ok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16633"/>
            <a:ext cx="2931755" cy="410445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645024"/>
            <a:ext cx="864096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Многие из тех, кто, будучи достойным звания Героя Советского Союза за фронтовые подвиги во время Великой Отечественной войны, все же не стал таковым в свое время, получают награду сегодня уже как Герои России. Три женщины-фронтовички первыми удостоились этого звания в 1994 году, две из них - посмертно: разведчица Вера Волошина, расстрелянная гитлеровцами, и командир авиационного звена Екатерина Буданова, сбившая 10 фашистских самолетов. Еще одним Героем стала Лидия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Шулайкина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воевавшая в штурмовой авиации Балтийского флота. Всего звания Героя Российской Федерации удостоены около 100 участников Великой Отечественной войны. Звание Героя Российской Федерации в настоящее время присваивается за мужество и героизм воинам, сражавшимся в "горячих точках", за выдающиеся достижения при освоении космического пространства, новой авиационной техники, особые заслуги перед государством и народом.</a:t>
            </a:r>
          </a:p>
        </p:txBody>
      </p:sp>
      <p:sp>
        <p:nvSpPr>
          <p:cNvPr id="29698" name="AutoShape 2" descr="data:image/jpeg;base64,/9j/4AAQSkZJRgABAQAAAQABAAD/2wCEAAkGBhQSERUUExQUFBUWFxsXGBYYGBcVHBoXGBgYGBcXGBgZHyYeFxwjHBccHy8gIycpLCwsGB4xNTAqNSYrLCkBCQoKBQUFDQUFDSkYEhgpKSkpKSkpKSkpKSkpKSkpKSkpKSkpKSkpKSkpKSkpKSkpKSkpKSkpKSkpKSkpKSkpKf/AABEIAL0BCwMBIgACEQEDEQH/xAAcAAABBQEBAQAAAAAAAAAAAAAGAgMEBQcBAAj/xABGEAABAgMGAggEAwYEBAcBAAABAhEAAyEEBRIxQVEGYQcTInGBkaGxMsHR8BRC4SNSYnSz8SU1cnMkQ4KyFjM0U2OSwhX/xAAUAQEAAAAAAAAAAAAAAAAAAAAA/8QAFBEBAAAAAAAAAAAAAAAAAAAAAP/aAAwDAQACEQMRAD8A2OghSFe3fDfWfKOBVfH0gHln6Q2PnCFz2+3jiZ3d7QDpEcUuGutrlDaplW56GAfxQvrIh9awckBq1p6xnPF3TFLknq7KBOWM1P8As07gHNZ7qc4DT+sEcKu6PnVfSxeJJInBL6CXLp3Okw5Yuly3oU65iZodylaEt4FIBEB9CrVv3QyJoenvGB3h0uW2Z8CkSR/CkE9+JT+gESrh6YbVKUBaD+Il60SlY5ggMe47ZiA3UH7zhSJusVVyX5KtcpM2SoKQrXIgjNJGhGoieFPpn4wEgrhSFuYjYm213GeXKOCbVm9N+cBKs4qYlBMRrHr4fOJRgGymONC49ANtCSmOzZoTmQIhTbx2BHM/SAkrmNm0R1W3YRDVO1iFarSoDslu+As1W5Ww84aTeZ2HtAdeV5rS5x5QP2/iCYrJb75D9YDUTfKEllU55iJsucCARURiar9mMKn3i2ujjKYggYiBtmPWA1gKjuKB67eJMTBbDmPukX0uYCHEA7ijzxwGOiAU5hb8o4gQpoCKZn2Y91/tvEBaz+WmVMqw6x8aemcA9OX3e0R0zq1fPvhc35fpEUKOre0BLNqHLU5t5xmnFXTElBVLsiRNUKGav4H/AIQKr76DvhjpW4wwJ/CyldtY/akHJGiO9Xt3xksBa33xVabWf285axoh8KB3IFIp3jsJgPCPGOAR6AUIUkwgCOiAKeCuOV3epQw9ZLWxUh8JxCgUksQ7U50yaNp4b4ts9sQTJU5SBiSXSpJOQI86hxHzcBBZ0b8RIslpPWEpRMAQ+gU/ZKhtXPSA378S4+sNItJekNdcGDU1McO/oW94C8u4uH5D5xLaIV1ns+AibAcMMWqdhD66Qq0TsPfFJbJqjUFzs9IDkxZJc1MNpBjkiY+rbjV+7UQ8UQHEg7Qi0rASXbLv9IRPtGEEuAUh2MDV93lLmDE6kKGoqP7QEC+SmYliAG8IEZ6GNAPN4tp9uzq40OLP3imtU939D/eAYS75wU3NdSRLKpicSSHfUNVwRApMcJDAkmgYVpVRjQLqnpFiQUUDVBzpm3jpARF28AdlQy7JPoDtFnw9xQUrCF5bP6gwKWiWyi3wqr9IhKWQ2jekBucuY9YdQYD+C+IOtQJaj2k0gsSqAlJMKhlCocCoCp789YUiYwcDl9YbCSSXb7P6w+z8q/3gETJlYiW60iUhS1lkgEnJgEhyYsJifUd/dAj0l27qruntmoCWNPjUElvAn1gMIt1sVNmrmLLqWoqJ7z6beER46Y4YBJjkdMS7Dcs6dWVKWsOzgUfvygIUeGcE8no2t6hSR5qQPcxLs/RLeC1AdUlI3KwW72rAB4MKlSVKLJSVHYAk+QjW7i6DgCFWqbi1KEUDbEmp8GjR7q4Us0hATLlJSAGyB8zmYD5dmSyksoFJGYIII7wY4751j6O4m4Ds9rScUtIVotPZUDyI+dIwbia4FWK0rkqL4WILM6TkYDaOBLyM+xSVKckJCC+pQ6Se6kEKkl/1jMOifiRSv+EUl8KSpChmzh0nTWh8No1HBWrffOAuLs+HwESJs0AExHu74fAQi8VMKlhqe6sBDvOeQgl6n78IA7XfHVrJQslswnEQ/ifWCC+L9lKQUivfQU94C7fe8tiMT8k/WAlWviOZOCTLUxSXowPrWCa6+IwtA6wYFgDE+VciOUBfCdl66cEsG1o9NifpGiLuKWUYQMPMaHlAU98W1MxBA7M0VTqCPDRwxgMtdrUpTEKQf3cx4HaDI8HKSvEma4Aokhu+r0isvPheY4IS/r40gA20SydAPMQ9d92lXbUGSnxxHly3MWdouSeokEdxZhSEWecqX2ZgIAAB8cjzgJSbo6whaRhUgMwyGZDco9MtxQkozGo1SdfbOGE8SCWTh1DD5GKlV4kmtau+42MBJs9qGJtsgdRqPWK6ZaCFE828NocmFi41qDpEa2S6uMj9+kBZ3FepkzgoUDiNlsNqC0JUNQ8YBLXkfvnGtcAXt1krATVLfQ+3rAGSDDgVDSIcEBWgHOHUL7P058oZMxhQV5QuRM332gOqTWAfpaQpV3qNWTMQT3Ym8q5wbTprCjv5wG9JN7ykWObLWoJVMQQilVKpQAe+j5wGFmEwowmA6M8x4/ONm6L0I6lDBgUhWZVs9T5+MZHdlgM1eEPWhIagL1I2pnp4xunBN0qQkPWg0ArqfEuYA7kpBFBzpWONyj0tLUhwpgOKMcAjpEIUWgOLEZl0z3GldmTaAAFylBL1qlRYg+LHz3jTFLplAB0yWxruKf3pqB7q/wDzAAvRFYibTMmH4Uow+JIV7JjVp09Tg/N8ozDolSpJnroU9kNriDkHyOUH1ottNK5O6c/aAMbrmOgHdKT6RG4glKXJUlGZYeEO3WXlpP8ACn2j14Ph5QGZ35JMrsZkjtKqw5DfvgOnHEs4chmYNOOlTHSVUBDMNN3MBVtWEICU5qqfDSAOujuysrEMqv7fMQe4oFuA5qEWNBUpKSok1IGp37oIZd5SlFhMQSdMQgJLwkiPEtHcYZyYBqZJBFYFuJrqGFxlrqd6RPvzjKRIBBViVsmsC1o4/RNoEK9D9IChtdmq6WUMqe3KK61WchlIzGYMXNrVKtGWKWrdmrz0MU1ssk+UCSMaR+YfdIBmzXgASlVH0OnKLKdLBSG0+cDqrQhanmPTUBj4xaWW8UHsgsMkk+x5c4Dk2TQtmKgbtnBLwRenVzUqehZ+45+XyipCaNkoe0R7G8uZyz7jr6wG+Sl0hwLgd4TvbrZQB+JND3afSL6ArMTVd9a+lY8mbTPyrHFSXercn84ZtIcN7/df1gF2u24ftsoxHpGvBU+3qT/7YEtI8MRPi/oI2XqmbPesYnx/IKbwnPTFhUOYKE5eIPrADa822h6x2UzCEgOSdCHagOfeG8doaXJZILipI7mb3eCDgu7eumEHQZYXzNanL518ArrrvEyJuLAFqGIYVOmpp8vSDq7eP7zlICvwkuYggGiVu2nwLceUC/FXDk2yzAQFFK8jVVakirlznHZF5XgqTMnInTGlLCFyx8ScQPbKcNEuySd1B4DSbl6cJClYbVJmWdQLOP2iR3hgtPkY0K7L2lWhAmSZiVoOSkl+UfNfFN2T0iTPnLK+vSSnElMuZ2QkErlj4Q57JJqADR2i96Hb4VLt3VflnAgj+JNQW7gYD6FKoi2u3y5ScUxaEDdSkpHmotFFxrxMLDZFTmBV8KBoVqol+Wp5CMIkXp+ItQm21C7R1h7OKb1KGcj4lBggGlCAGgN+PGdiJw/i7O7s3Wo+sBPTPakqsMooIUlU4VBxD4JhoRSK2w8S3ZLKETbvNmxpStKlypawUKAKVPUsd20iVxXw0i02eUiyJwIm2lGQwpCSlSTMCRQBi9GdoAW4Gt3VSJn8S+eiU50YZ99eUE1ovemZd21Z9svCA28LRIs9rmSZIPVJVgBxVxoZ11oXLhu/uEiz28rXhcs7A4QpOVahuy5LZuxpWA3jhxeKzyjvLQfNMPXgujb/ACiNwqXskk//ABS/+0Qq9RVPjAUV6WZM7sEA0cUev3pGPXyGmqGTEhtq5Rs02YJa04qAuH+UZvxjYUGataC7ku2Revu8BIu68EosyCZYUQMA5nPM5ZvFLNtEr4lSy57WNJWwalCA2bbwScAWOXarKqVMfsTHI3fIHl9IIr04alrlolGW6ZaWQxAoGOHLev2YCv4M4qMxYlKWVhXw4iCacxn47Re8WoV1Ywlq/KK+7eFAFIWUBAl/CyiVPz0Z4n8XWhkITua/KAy202dZWGSpRUrCKPiVskamF2ucZEzAZSwsFqhKg4zHZPOD247PLWyT2ZiCShWrHNom3hw91isZEtShqoGrZO1C3MGABrJfqVHq1pCVapIb3HuIsZCUqpUDIjvp5QQSeFkElUwJWvdgGj067JcoFhU6n2eAznibhnqiVJDpP3WB1cpgHpzjT71HWS1A6Axmt7IKe7KAveH7SJgwq+JNAflEu02di539PrAdd1qKJgLkDWCefPxByXr8v0gC3ha8RKmJL9klj4/rWNOSikYXItPaDZUPjrG3WUnAl/3R7QEFnBydsyK84ZnFqZHfPPlDgmDJqecN2iYBoSfKA4qWeQ0DUpme+M+6V7iM2Wi0oTWUCF7mWWINM8JryCjtGgrmOBlkYanyBMQUKS4IKVB9CGNO5xAfPky71JkdY4wleEp1dIzfUOT9gwQ9HNoCZzNU1dx+Xk765iHOK+AZ1jkqWZiFSULoe0FnEQEuGaj6HUnWBe6bwVJmY0sS2RLag/KA+lZdhlzkALSCKfYgevnozlTpgmylrs80P25ZKVF9yCCW745wjxMmahNR+ozDwYIn0+9YAGV0eMFfiZ6rSjCWQtKS3MzC8x8qgj1gM6OuH1Sr0cp7KCoAmugqDv2m841y/wC9kSZZUtQSnJyQBtmecDfDYCp5mMz1blmPn5wBRxBd6JwSlaUqAcgKDh2w5HkSPGASTwXOCkImSbPOkoJMsYlgJc17C8YSCakAsTpB7arSyg408IWFBn5e8BUq4akzjjtEiXMWzDGAvCmpCUghkgZsBrDfFl6JsdlVMIAKUsgUHbIISB9IuhO315RmfTXeI6mTKBqpZWRySGHdVXpAZMuYSoqLkkuSd3zpzifd07tOUioYMpiCScg75OPKKtoflGrkCm4LZciN3gPp7hD/ANFZ/wDZl/8AYN47f1p6sBWebDyhrgo/8BZf9iVv+4N6xKvux9bKUkZ5jwgMu4ivpUyYQSWYONhnhHzijxBRHj6xeSLne0LE0EhiQdCYqbwsvVlnDklm2BgL/ozlYZ04bpSr3EaHhEZdwheQl2wSyWMxBD8xUe0aL+M0aAkGY5YZbwN8aBQCCD4fpEq+J1oQl5EsL/eDsrLTeAHiO32nH2woqoWNAHG+8ATcKzkKmdr4moYLVrMZHdF7TesluhlJWlmrQGvgzxrCp4IcQHVWkJEDl63k5Ifw5RNvScoDvgaWg4n+cA4sukjeALiNJxH1+/CD5IaAbiCYcZAbMgv96QA/LDdrYxZyrWSgjWpz3/vEUy6BIHMmHJUuo5+waAJuD7EZ1qkyzl8Su5NS/tG6IyjO+jK5TiXaFCjYEc8io92kaOEQFUZQqQd+TxHtDkOfUQ6qYS4OWUNliGH3pWAYJ0GdB5Vh6UxLEu9dvurQ1kakQlKiDlUBqZOf7QFT0jy8V1z+QSrymIMYMFfbPlG18eXxLN32hAmIUrCE4QpJL40jIGlYxIKgDHga8imZhBG5qXcnPCaE9276Rt1gtQMvEo5a+G0fP/B9pCbQkHJRAqNgo0O4f1jYb8tMyXZiqUgzVAAJQKEufoX8IDM+O+LJyrwB/JJUlSEKqktXEpIoScvCL3h7pclBT2iUZZ/eljEMsynP3gZvDjBE0lNpsr0oMTKGeRIfxBifw9f10IAE2yrSoH41NPB1ZvTI5wGl2DjazW1YlyRMWSl8QlqCUj+JRoDE6756x2V5j1Ghgfu/pTsC+yFLlNklUohwNurxN6RfXfeSLTLE6ScSFChqMjUEGtCG8ICYq1UeMN6TL4M62qS7iUAgd+aqd5bw7o1Lie+RZbOuYQ5AYDc5D1aMDnTitRUoupRJJOpNSYBMPAsBz5guX1Fe7whlMOgCj7jQijeGv94D6a4JP+H2X+XlcvyDyi5ik4KUP/59kZ2/Dys/9tOcXTwA5e3DBXMxylBL5gvnuGgHt/Dk8TyFIJOYYODtXKNaj2EQGK3HwhbDbkqVLUjq1BRUQwbYHIuNo03qiVGjRfBMV1uGE7PrARp9slykkrUlIG59O+A++b8sy5cwqmPiLJSynYcmp3xZWu55SUqUU41VJxEl9coHLf1K/iswDbFvaATds+QX6sh9tfWCOzWshhp56QEKuiXMU4lmXsxMXl12aXKSQhSzi0Up2MBa260E5+UVcwwq2Whoh9dWAfE6kC19WIqdSTUEkCCJU5k84q58vPzgI929G9snIC8KUPljUxbuYwR3H0UzAoGetIA0S6iRs+QjQ7ttCVy0lJBDDKumXfE5AgG7usCZSEoQGSkMBE4IhCIcCoAZNpBJCW5gGru3zjlnVoWxZVfd67UiNKnVPaevz3+vKFzJ7D4t3rkA755UgJUyXTl7RkfHvHRmqVIs6iJQJC1p/wCYdQFD8ncz10h/jbpAMwGRZlHDULmimLdKCPy7q103it4U4cQvDMnJdJfCk4gMwASNfzeYMAHFMci+4t4XXY5pDEylE9WvPvQT+8PXOKGAes1pUgggkYXZi1fnz5RrV2ccy5kkBwVtVJIdwzsMz84x94fsNtMtQLlgXIzBo2Rocz5wFve1tmS7RNVLT2SUgpKUzUns4gCFYgPiLN4RNlcY2uXLA/CyOrSzPZiEhqg6ARoPA/E9lmgAFKVt8JzHJtQ5zEGcucDkfIwArwTfBtMrrFSUSlnPAlsQFAcnZtHyi/nTQgEuAA5Ojakn73hd42hElBWopSEhySQkeeWsY9xr0gm0BUmQ6ZRopWRWNuSfU8soCHx3xf8Ai5mBB/ZIND+8qva7mLDz1gThUJgOpV97QsK37vV/vuhuFAwH05wR/l1k/l5X9NMXcUPBSv8ADrH/AC8r+mmLsGAWY80IxR0KgFtDNpkYg3lDjx4mAG1oAUQcxmPvSHTKGwixvC7EzeSt/rAfb5dqlKUkJxjQprTucGAk3jZUMeyB3QPzUpS7RX3pxFMFCcJ5ggxUG9is/FAXVqtD0ziFPmtrWISraR8Iz1huW5LqrAWCLSWrlHLTOCUlRyENGcAl1EADPTzgev2++s7CPgGu/wCkBacE8ZmyWp1E9TMLLGz5Lbca8njebNaAtIKSCCHBBcEHKPld40zop4zwK/Czl9kj9kVHI6oc6HMdxgNmRDkRZcx4eBgAG8L5kyEFcxWEOeZetAnMl60EZ9fnF6rafw8kdXLUSHPxzCxwpLMEhRADc6nSB+8J02fOWpRVMXiPMs7BgMhpSJFm4anqGNAZgFJJdKiWxDCNxp3QE3h/hw4sc1KgAAwOJPaoeTsDoa84P7ruxkoDYR8mJao0KYi8P3imfLJLCbLLTpeTLdsSd0KPkXGzkklAKBpln4wCrbYETpapc4BSFUII3JqCKg5V0pGP8XcCzLGStLzJP72ZTyW2X+rI8so2C0TWB1yZtxhI+frCZ8xwcVQ5SxGgO2RDGA+eTCSqNQ4j6MEzAZtl7BzMo0STn2VfkzyNO6AiyXSmXPEu1BctQJdJAYhqdp6a1AIygKcKYj0ghuifeJrJVPw7knC3euhgzuqwWaUB1aEZ/EQHzzBLs4LU3AiJxTxEJMspQUqUoEAEmj0xUqFDMAnPdjADl42y2WqyrmzppmS5MxKCjKpHxUFWLCu8DUadwrdITdwC6dcVLUN0qZIDa9kBUZ9b7CuRMwqcAkKGoKdCHYKpAQxWmse2250+xCwNabsHTWtAw+3EKUggPWnZd3788gxgGG9I7HSjw7w2kc+sB9McGn/DrH/LSv6aYuQqKTg//LrF/Lyv6aYuBAOPHXhKY60AsGPGEiOvAcMDV7XrK/EdWlYMwJ7SfUVyevrHeMOKxZU4EMZyhQfuj99XyGsZDJvgptsuYSS6xiOpCixJ83gDW+7Glanb7aBtF3l8nrlr4QaWmRkX+cQ/wlXaub/MwA1b7PhYYSIrrRbUywHNTprFtxheqZYEtKnXmf4eRO/IQBTphJckmAdvC9FTC2SdvrvEJoUqOQHI6DHmjhVAH3CHShNs7S57zZeTv2k9x18Y1iycX2WYhKxPlgKDsVAHxByj5rEPJUWgNfu/heXLBwgVKiVUJfIV00NImqsoD0bJ9+XP+8IuqWuWDKmEFSCWUARiQ7pJcZ6Hui3lyhhBIzcnWhgM04wssyyTkWqT2TVC6Ag5ABQyUCKH/SNWMF/DvEsq0oZA6uamq5Kj2gzEqRrMRzFRq2Ze4kudM6SqWoUI8QXcFtxnAddd0S7RKR2lSp0lRCZkskEFJrhVm1cQGdaUeA0SRLH5q7A6Z/pCrTK7Bz02O2/dA/dnEypJwW5kAns2pI/Zk6dakf8AlmnxDsluTwUWhDpAGEgglJBDENQgihHP3gI6QRRtWOlGI83A84h3pclntKermy8SRlid09kBwodoGuerRZCWeeRz3LH6xxUgVIOw23anlAZnfXAdrkYlWaaZyKMkn9oAkuGUaK207ooeHeEZ1pngT0TESgrt4sSSSPypcO7UcZDwjbTZSWej+B2jKLr4pUb0n4JjJmzSJYUr9mooOFCFAlkhaUhIWKpUUnJwQOb0kpZgAkJDbMBQAeCfQbQH8T3amZZ19l1S0FaVa5pKuQdIUdjQiDa3rTNlhQdmccjsoDUKcHYgxTm7nxgg1SU1LO6Slv1/WAxxy2Zb7dosJKUK1liiioEYGo1CASrJ2G/fEyz3CVyETU4XABb4SpiSpzuwYN84cl8IKWqYkdkhikF2amIORUh2/wCkwFHNDhwDluVatrlDTwS/+DpwUJZEtQJDLcpZRGTjIE0qCNaQPWizKQopWkpIJBBoQQWI8ID6S4Q/y6x/y8r+mmLZJip4Q/y6x/y0r+mmLZ4BQVCgYbEKSYBx4peIeKZVlQXIK2ogGvjsOcQ+Nb+VZ5BMtSUqUWxKIDBnJD5nQCsYned8ma7lRJNSS5PeYCfeXEBnKmTVqxLUa8hkAOTUiBcMgz7UgHfEe5Nf0iqKqwT9G8kKtC30l+6h9IDSLSnsBWwgVvvjMJBTJ7SmqvMJ+p9BEnpBtRl2VKQT2lgULOkAuD6Rn6+0g4TUVPdARbTPKlEkud4YKo4owkmA8VxzFCFqjyTAOYoS8JMcAgHXh5JiMIeSIDduJ3liXOT+RXb/ANC6KfuLGJtgn9YgMEuwZqZ5wi97OJtnmSy3bSpPcW7J5sW8oGeB75M2WxNUnCWcBwAMtNIAptTENRufJ84pbPcwTNUQWxMpxViGypQfWCBaWAAY0ffnlDRsztVj5ePrARV2MFOEgKLMxDO/KKC02efYEKmWQvLBKlWVTrlkHMyxmhWtCxaDVgQ3r96frEG3yAzZ07oCguPpKsc9hMJsqzouqD3TBl/1AQUyZgWAtKkqS3xBSSP/ALJJEAEi5ZcmbNRgSULUFBJAIBCWybJ6jxyi4s1zyQHlyZaTQkhCQ7F9BASeLb8mdQuVZQZk0oUFLBGCWnCcZx/mWQ4AS9TyjIr/ALl6qXZ5qB2JsmWTXKYUAnn2qnz5Rr8uz13B0FKZH6eMDdouMzLAmRQkS8CCf3pcxYS1Qz4GfnAN8C8UG0IWmcpPWBSQCS2PGkjPLETLJO5UdTBfaClKFrW4EtJWonJk1Pds3OAWx3Ai02eWpTSlLQJSyG0V2SU0BUJiE1fJZFWBixs3DsxMtUudaJs8EEBK1KKAQaKwEl2bX0gK/hOXiscs7BQbWi1fWLazSe2FAB6j2r5CKHgiYUJmyiUuhfPI0Ku4tmYLrGioo7F/AU1gFzLFiFAAdKbVGVM2zgM6RroxBFsS3aIlzQA37QOy/FiPARoUokgs47w+fvEW2WFM6VNs6wl5iDhJyCxVJ8FBJ8YAh4RP+HWP+Xlf00xaPFbwtLIu+yJIYizywRsQhIIiydoBQMC/FfGqLKChJCpm2if9XPlFfxhx+iSDLlKBWc1CoT3bn0EZJbrwMxRWouSXqXr84CTfXEU2eolayp99thsOQiqmK0o/3SEqXrDRgFg6wbdHlnEsLnKIAbN8kj7eAh6QQzr1CLGmWnOYkP8A6RQ+ZDecB3ivic2pRSKS0mm558oH0TikwlSoQ7wHVmE4o6BpDa4BKjWPEx4iONAdeOYo6mPNAdCofQqkRwIdSmkB9HdWQ+z61z/vGZcIkpt1plgt+0UQk0/5hqPD3G0a1MR7vGS2JWC+5wG6uWiTAagjMO7VhS0EmmQD7w5Z0OgGoIHu0TbOrtMQDz7oCNIlUajs20ItT0pTzixKPcwiYn2gBm32AKYimlPvlD0iQzMIt1yhhqH/ALxHTJdVSWfLwgIhll3AYsfeKuzWUlOyXWzaftZr/pF/NlVfYxVXFMMyzoUqpUqYqv8AFOmBvAQFDeZwp6pKazbShAJDgJUvrFLbkxoaV1ghTd/ZGKrpxPTWvmMvCG70sDqQtJYoJIo+aSnk2h8Il2hRJHc3k8ALC6gLQsgDt1IYVIYA97Ui3s1iIemutYk9SysT5n0LBomGUAPX2+sBFVLwnOuXlsIqr3UpGCaHBSfQs8XQTiev28R75saTIW70BypofKAJLKR1MvD8OEEdxAaAPpF4uModRLLKI7ZGbF2SPnygsuO1FVgsyzmZCFeaEmMEvq8FTp0yYrNSiW2rQQEOdNJLk15xHWt47MMNwHUwgmHEmGjALakeMw+XtnHDHHgOlUJxRwR4QChlCFisLEIJgGzHY4THkwCnjxEcSHMONAIaJCUUhgw+FQ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00" name="Picture 4" descr="http://t3.gstatic.com/images?q=tbn:ANd9GcTJtAupHz3FVUSmldvX-2h-N3hGEVSv_iT_J9usCCT-dgof3OnPP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7"/>
            <a:ext cx="1944216" cy="299688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25563" y="3234462"/>
            <a:ext cx="15701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Вера Волошина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55652" y="3284984"/>
            <a:ext cx="19364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Екатерина Буданова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29702" name="Picture 6" descr="http://t2.gstatic.com/images?q=tbn:ANd9GcTdCYCO-RQvfpaeP_3LfjrqlW-PG_CBaSbsQhA82i8VO3FHKeFwg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60647"/>
            <a:ext cx="1944216" cy="295905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504125" y="3306470"/>
            <a:ext cx="18122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Лидия </a:t>
            </a:r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Шулайкина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29704" name="Picture 8" descr="http://t3.gstatic.com/images?q=tbn:ANd9GcSvy36P7oMMfEDdIAjYt1pp3xUqXybncgIy6_EquGu26vLtJWqb9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260648"/>
            <a:ext cx="2088232" cy="301006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2809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ПОЛОЖЕНИЕ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 звании Героя Российской Федерации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 Звание Героя Российской Федерации присваивается за заслуги перед государством и народом, связанные с совершением геройского подвига.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Звание Героя Российской Федерации присваивается Президентом Российской Федерации.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 Герою Российской Федерации вручаются: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знак особого отличия - медаль "Золотая Звезда";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грамота о присвоении звания Героя Российской Федерации.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4. Герои Российской Федерации пользуются льготами, установленными законодательством.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5. Медаль "Золотая Звезда" носится на левой стороне груди над орденами и медалями.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1454</Words>
  <Application>Microsoft Office PowerPoint</Application>
  <PresentationFormat>Экран (4:3)</PresentationFormat>
  <Paragraphs>90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27</cp:revision>
  <dcterms:created xsi:type="dcterms:W3CDTF">2012-12-04T11:30:33Z</dcterms:created>
  <dcterms:modified xsi:type="dcterms:W3CDTF">2012-12-05T10:45:52Z</dcterms:modified>
</cp:coreProperties>
</file>